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6" r:id="rId3"/>
    <p:sldId id="258" r:id="rId4"/>
    <p:sldId id="270" r:id="rId5"/>
    <p:sldId id="287" r:id="rId6"/>
    <p:sldId id="273" r:id="rId7"/>
    <p:sldId id="275" r:id="rId8"/>
    <p:sldId id="274" r:id="rId9"/>
    <p:sldId id="277" r:id="rId10"/>
    <p:sldId id="283" r:id="rId11"/>
    <p:sldId id="284" r:id="rId12"/>
    <p:sldId id="280" r:id="rId13"/>
    <p:sldId id="285" r:id="rId14"/>
    <p:sldId id="288" r:id="rId15"/>
    <p:sldId id="278" r:id="rId16"/>
    <p:sldId id="264" r:id="rId17"/>
    <p:sldId id="281" r:id="rId18"/>
    <p:sldId id="271" r:id="rId19"/>
    <p:sldId id="282" r:id="rId20"/>
    <p:sldId id="266" r:id="rId21"/>
    <p:sldId id="263" r:id="rId22"/>
    <p:sldId id="2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/>
    <p:restoredTop sz="94630"/>
  </p:normalViewPr>
  <p:slideViewPr>
    <p:cSldViewPr snapToGrid="0" snapToObjects="1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89AB59-DD9C-1C49-961F-CEFBBC9E203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5B4372-CBD1-774F-B886-9DFD3876A589}">
      <dgm:prSet phldrT="[Text]" phldr="0"/>
      <dgm:spPr/>
      <dgm:t>
        <a:bodyPr/>
        <a:lstStyle/>
        <a:p>
          <a:r>
            <a:rPr lang="en-US"/>
            <a:t>Executive Leadership Team</a:t>
          </a:r>
        </a:p>
      </dgm:t>
    </dgm:pt>
    <dgm:pt modelId="{4A223637-3BA5-9343-BA67-4A9C3BF5B91C}" type="parTrans" cxnId="{CC0E1FE8-615A-BD46-8E05-430C2BD7E3F8}">
      <dgm:prSet/>
      <dgm:spPr/>
      <dgm:t>
        <a:bodyPr/>
        <a:lstStyle/>
        <a:p>
          <a:endParaRPr lang="en-US"/>
        </a:p>
      </dgm:t>
    </dgm:pt>
    <dgm:pt modelId="{18BA816D-C250-8546-9F76-71513CB6E84B}" type="sibTrans" cxnId="{CC0E1FE8-615A-BD46-8E05-430C2BD7E3F8}">
      <dgm:prSet/>
      <dgm:spPr/>
      <dgm:t>
        <a:bodyPr/>
        <a:lstStyle/>
        <a:p>
          <a:endParaRPr lang="en-US"/>
        </a:p>
      </dgm:t>
    </dgm:pt>
    <dgm:pt modelId="{E477971F-B759-FD45-A008-28CC96D9C0BE}">
      <dgm:prSet phldrT="[Text]" phldr="0"/>
      <dgm:spPr/>
      <dgm:t>
        <a:bodyPr/>
        <a:lstStyle/>
        <a:p>
          <a:r>
            <a:rPr lang="en-US"/>
            <a:t>Business Working Group</a:t>
          </a:r>
        </a:p>
      </dgm:t>
    </dgm:pt>
    <dgm:pt modelId="{E25AC243-762E-F64F-B502-F04B2F478BBF}" type="parTrans" cxnId="{F30DC4D6-D0B3-5042-A09D-6CDDCA1BA453}">
      <dgm:prSet/>
      <dgm:spPr/>
      <dgm:t>
        <a:bodyPr/>
        <a:lstStyle/>
        <a:p>
          <a:endParaRPr lang="en-US"/>
        </a:p>
      </dgm:t>
    </dgm:pt>
    <dgm:pt modelId="{AD1ACCDF-C80C-CC46-8452-EB2F6937B949}" type="sibTrans" cxnId="{F30DC4D6-D0B3-5042-A09D-6CDDCA1BA453}">
      <dgm:prSet/>
      <dgm:spPr/>
      <dgm:t>
        <a:bodyPr/>
        <a:lstStyle/>
        <a:p>
          <a:endParaRPr lang="en-US"/>
        </a:p>
      </dgm:t>
    </dgm:pt>
    <dgm:pt modelId="{D893DCA8-148C-ED44-9F37-0A73FB9F82FE}">
      <dgm:prSet phldrT="[Text]" phldr="0"/>
      <dgm:spPr/>
      <dgm:t>
        <a:bodyPr/>
        <a:lstStyle/>
        <a:p>
          <a:r>
            <a:rPr lang="en-US"/>
            <a:t>Product Owners</a:t>
          </a:r>
        </a:p>
      </dgm:t>
    </dgm:pt>
    <dgm:pt modelId="{05099FA0-D5B8-2945-BE7C-82AB52418942}" type="parTrans" cxnId="{5D872F08-3C37-2A40-86D9-D8ADF6E84B9C}">
      <dgm:prSet/>
      <dgm:spPr/>
      <dgm:t>
        <a:bodyPr/>
        <a:lstStyle/>
        <a:p>
          <a:endParaRPr lang="en-US"/>
        </a:p>
      </dgm:t>
    </dgm:pt>
    <dgm:pt modelId="{942E7B00-4BE8-724D-8FDE-F66D361F6783}" type="sibTrans" cxnId="{5D872F08-3C37-2A40-86D9-D8ADF6E84B9C}">
      <dgm:prSet/>
      <dgm:spPr/>
      <dgm:t>
        <a:bodyPr/>
        <a:lstStyle/>
        <a:p>
          <a:endParaRPr lang="en-US"/>
        </a:p>
      </dgm:t>
    </dgm:pt>
    <dgm:pt modelId="{5EBCE2C9-2631-6347-8C1B-6659E0C5C6BC}">
      <dgm:prSet phldrT="[Text]" phldr="0"/>
      <dgm:spPr/>
      <dgm:t>
        <a:bodyPr/>
        <a:lstStyle/>
        <a:p>
          <a:r>
            <a:rPr lang="en-US"/>
            <a:t>Agile Scrum Team</a:t>
          </a:r>
        </a:p>
      </dgm:t>
    </dgm:pt>
    <dgm:pt modelId="{05C80840-AB85-454B-BF14-F47CAB0A11E1}" type="parTrans" cxnId="{2A430200-90AA-F445-879F-0766C9F4016D}">
      <dgm:prSet/>
      <dgm:spPr/>
      <dgm:t>
        <a:bodyPr/>
        <a:lstStyle/>
        <a:p>
          <a:endParaRPr lang="en-US"/>
        </a:p>
      </dgm:t>
    </dgm:pt>
    <dgm:pt modelId="{07C1767E-BCA7-EB42-B89E-026C2A760561}" type="sibTrans" cxnId="{2A430200-90AA-F445-879F-0766C9F4016D}">
      <dgm:prSet/>
      <dgm:spPr/>
      <dgm:t>
        <a:bodyPr/>
        <a:lstStyle/>
        <a:p>
          <a:endParaRPr lang="en-US"/>
        </a:p>
      </dgm:t>
    </dgm:pt>
    <dgm:pt modelId="{4329FE95-3C3E-E746-8291-B20A8F171E77}" type="asst">
      <dgm:prSet phldrT="[Text]" phldr="0"/>
      <dgm:spPr/>
      <dgm:t>
        <a:bodyPr/>
        <a:lstStyle/>
        <a:p>
          <a:r>
            <a:rPr lang="en-US"/>
            <a:t>Delivery Owner</a:t>
          </a:r>
        </a:p>
      </dgm:t>
    </dgm:pt>
    <dgm:pt modelId="{1DB704A2-14C2-0C42-A403-A4B852612269}" type="parTrans" cxnId="{7B84AF9D-B410-0141-B673-23BF5EBD3958}">
      <dgm:prSet/>
      <dgm:spPr/>
      <dgm:t>
        <a:bodyPr/>
        <a:lstStyle/>
        <a:p>
          <a:endParaRPr lang="en-US"/>
        </a:p>
      </dgm:t>
    </dgm:pt>
    <dgm:pt modelId="{17A77C60-68F0-8849-9F5A-DB77684CC3C5}" type="sibTrans" cxnId="{7B84AF9D-B410-0141-B673-23BF5EBD3958}">
      <dgm:prSet/>
      <dgm:spPr/>
      <dgm:t>
        <a:bodyPr/>
        <a:lstStyle/>
        <a:p>
          <a:endParaRPr lang="en-US"/>
        </a:p>
      </dgm:t>
    </dgm:pt>
    <dgm:pt modelId="{6B676973-F43F-2A47-BA23-3F860197CDA3}" type="asst">
      <dgm:prSet phldrT="[Text]" phldr="0"/>
      <dgm:spPr/>
      <dgm:t>
        <a:bodyPr/>
        <a:lstStyle/>
        <a:p>
          <a:r>
            <a:rPr lang="en-US"/>
            <a:t>Business  Owner</a:t>
          </a:r>
        </a:p>
      </dgm:t>
    </dgm:pt>
    <dgm:pt modelId="{C52AC77D-D2E2-A344-9080-A06705A636CD}" type="parTrans" cxnId="{74627D34-9DE4-BD45-B7B0-4CC5D0B754BC}">
      <dgm:prSet/>
      <dgm:spPr/>
      <dgm:t>
        <a:bodyPr/>
        <a:lstStyle/>
        <a:p>
          <a:endParaRPr lang="en-US"/>
        </a:p>
      </dgm:t>
    </dgm:pt>
    <dgm:pt modelId="{6FAB9438-6CBA-644D-AA72-5BA2C156AAF5}" type="sibTrans" cxnId="{74627D34-9DE4-BD45-B7B0-4CC5D0B754BC}">
      <dgm:prSet/>
      <dgm:spPr/>
      <dgm:t>
        <a:bodyPr/>
        <a:lstStyle/>
        <a:p>
          <a:endParaRPr lang="en-US"/>
        </a:p>
      </dgm:t>
    </dgm:pt>
    <dgm:pt modelId="{AAC2D7D0-E1AA-5346-8075-F32BCCC5B541}" type="asst">
      <dgm:prSet phldrT="[Text]" phldr="0"/>
      <dgm:spPr/>
      <dgm:t>
        <a:bodyPr/>
        <a:lstStyle/>
        <a:p>
          <a:r>
            <a:rPr lang="en-US"/>
            <a:t>Executive Scrum</a:t>
          </a:r>
        </a:p>
      </dgm:t>
    </dgm:pt>
    <dgm:pt modelId="{36A88EC4-0267-6A40-89BE-EFD8DB29570C}" type="parTrans" cxnId="{07B01754-A457-184F-BC20-F61217352C2C}">
      <dgm:prSet/>
      <dgm:spPr/>
      <dgm:t>
        <a:bodyPr/>
        <a:lstStyle/>
        <a:p>
          <a:endParaRPr lang="en-US"/>
        </a:p>
      </dgm:t>
    </dgm:pt>
    <dgm:pt modelId="{71AEEBC9-1F33-B240-B63D-0156A40BBA37}" type="sibTrans" cxnId="{07B01754-A457-184F-BC20-F61217352C2C}">
      <dgm:prSet/>
      <dgm:spPr/>
      <dgm:t>
        <a:bodyPr/>
        <a:lstStyle/>
        <a:p>
          <a:endParaRPr lang="en-US"/>
        </a:p>
      </dgm:t>
    </dgm:pt>
    <dgm:pt modelId="{5B2FD6CA-2381-B249-9E7E-8512F506C852}" type="asst">
      <dgm:prSet phldrT="[Text]" phldr="0"/>
      <dgm:spPr/>
      <dgm:t>
        <a:bodyPr/>
        <a:lstStyle/>
        <a:p>
          <a:r>
            <a:rPr lang="en-US"/>
            <a:t>Service Delivery Manager</a:t>
          </a:r>
        </a:p>
      </dgm:t>
    </dgm:pt>
    <dgm:pt modelId="{3B77B936-41BF-0242-9EE8-C8E39695681B}" type="parTrans" cxnId="{5A8A47F3-ED14-1E4A-9CFA-D3B28E26CF37}">
      <dgm:prSet/>
      <dgm:spPr/>
      <dgm:t>
        <a:bodyPr/>
        <a:lstStyle/>
        <a:p>
          <a:endParaRPr lang="en-US"/>
        </a:p>
      </dgm:t>
    </dgm:pt>
    <dgm:pt modelId="{9D6A1CEA-4FD8-F344-9E6B-FB79D8C5088B}" type="sibTrans" cxnId="{5A8A47F3-ED14-1E4A-9CFA-D3B28E26CF37}">
      <dgm:prSet/>
      <dgm:spPr/>
      <dgm:t>
        <a:bodyPr/>
        <a:lstStyle/>
        <a:p>
          <a:endParaRPr lang="en-US"/>
        </a:p>
      </dgm:t>
    </dgm:pt>
    <dgm:pt modelId="{078C7674-613A-B048-A212-99F4127BADBF}" type="pres">
      <dgm:prSet presAssocID="{9689AB59-DD9C-1C49-961F-CEFBBC9E2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158D02E-649E-D34A-8C29-12AF51209387}" type="pres">
      <dgm:prSet presAssocID="{A55B4372-CBD1-774F-B886-9DFD3876A589}" presName="hierRoot1" presStyleCnt="0">
        <dgm:presLayoutVars>
          <dgm:hierBranch val="init"/>
        </dgm:presLayoutVars>
      </dgm:prSet>
      <dgm:spPr/>
    </dgm:pt>
    <dgm:pt modelId="{BEBFE909-F6BC-4847-A1CE-DF49B073B97F}" type="pres">
      <dgm:prSet presAssocID="{A55B4372-CBD1-774F-B886-9DFD3876A589}" presName="rootComposite1" presStyleCnt="0"/>
      <dgm:spPr/>
    </dgm:pt>
    <dgm:pt modelId="{EB5877CC-C416-1B41-84EC-90EBB32B6469}" type="pres">
      <dgm:prSet presAssocID="{A55B4372-CBD1-774F-B886-9DFD3876A5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80B9E3-C37A-544A-A101-8ECC35EE8E78}" type="pres">
      <dgm:prSet presAssocID="{A55B4372-CBD1-774F-B886-9DFD3876A58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F745523-382C-A045-9BB0-444EDFD6A368}" type="pres">
      <dgm:prSet presAssocID="{A55B4372-CBD1-774F-B886-9DFD3876A589}" presName="hierChild2" presStyleCnt="0"/>
      <dgm:spPr/>
    </dgm:pt>
    <dgm:pt modelId="{DC5ADA61-C3F5-034B-9210-B4BF54736882}" type="pres">
      <dgm:prSet presAssocID="{E25AC243-762E-F64F-B502-F04B2F478BBF}" presName="Name37" presStyleLbl="parChTrans1D2" presStyleIdx="0" presStyleCnt="7"/>
      <dgm:spPr/>
      <dgm:t>
        <a:bodyPr/>
        <a:lstStyle/>
        <a:p>
          <a:endParaRPr lang="en-US"/>
        </a:p>
      </dgm:t>
    </dgm:pt>
    <dgm:pt modelId="{CE9D4DB4-C8C7-F240-A7BE-A38F40BF590D}" type="pres">
      <dgm:prSet presAssocID="{E477971F-B759-FD45-A008-28CC96D9C0BE}" presName="hierRoot2" presStyleCnt="0">
        <dgm:presLayoutVars>
          <dgm:hierBranch val="init"/>
        </dgm:presLayoutVars>
      </dgm:prSet>
      <dgm:spPr/>
    </dgm:pt>
    <dgm:pt modelId="{411F580E-2826-994D-9170-9A723B2D48E7}" type="pres">
      <dgm:prSet presAssocID="{E477971F-B759-FD45-A008-28CC96D9C0BE}" presName="rootComposite" presStyleCnt="0"/>
      <dgm:spPr/>
    </dgm:pt>
    <dgm:pt modelId="{C9EF7F03-5D07-014E-ADB8-197900A3C0CE}" type="pres">
      <dgm:prSet presAssocID="{E477971F-B759-FD45-A008-28CC96D9C0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59305A-0A0E-A64A-8A5D-21DDF3F16C20}" type="pres">
      <dgm:prSet presAssocID="{E477971F-B759-FD45-A008-28CC96D9C0BE}" presName="rootConnector" presStyleLbl="node2" presStyleIdx="0" presStyleCnt="3"/>
      <dgm:spPr/>
      <dgm:t>
        <a:bodyPr/>
        <a:lstStyle/>
        <a:p>
          <a:endParaRPr lang="en-US"/>
        </a:p>
      </dgm:t>
    </dgm:pt>
    <dgm:pt modelId="{E5BAF28B-2E2E-3747-8155-6BBA98B9BC46}" type="pres">
      <dgm:prSet presAssocID="{E477971F-B759-FD45-A008-28CC96D9C0BE}" presName="hierChild4" presStyleCnt="0"/>
      <dgm:spPr/>
    </dgm:pt>
    <dgm:pt modelId="{EF2B9E22-9D57-AE47-AB1A-6F8D20A07C44}" type="pres">
      <dgm:prSet presAssocID="{E477971F-B759-FD45-A008-28CC96D9C0BE}" presName="hierChild5" presStyleCnt="0"/>
      <dgm:spPr/>
    </dgm:pt>
    <dgm:pt modelId="{8BADF3F1-793C-1F47-A3CA-E14A4E1D6445}" type="pres">
      <dgm:prSet presAssocID="{05099FA0-D5B8-2945-BE7C-82AB52418942}" presName="Name37" presStyleLbl="parChTrans1D2" presStyleIdx="1" presStyleCnt="7"/>
      <dgm:spPr/>
      <dgm:t>
        <a:bodyPr/>
        <a:lstStyle/>
        <a:p>
          <a:endParaRPr lang="en-US"/>
        </a:p>
      </dgm:t>
    </dgm:pt>
    <dgm:pt modelId="{1A6EA720-CDB3-7B4B-8421-CDD7D932BFB7}" type="pres">
      <dgm:prSet presAssocID="{D893DCA8-148C-ED44-9F37-0A73FB9F82FE}" presName="hierRoot2" presStyleCnt="0">
        <dgm:presLayoutVars>
          <dgm:hierBranch val="init"/>
        </dgm:presLayoutVars>
      </dgm:prSet>
      <dgm:spPr/>
    </dgm:pt>
    <dgm:pt modelId="{A942FCBD-32DD-CE41-A6AF-F623A0770CCD}" type="pres">
      <dgm:prSet presAssocID="{D893DCA8-148C-ED44-9F37-0A73FB9F82FE}" presName="rootComposite" presStyleCnt="0"/>
      <dgm:spPr/>
    </dgm:pt>
    <dgm:pt modelId="{3C34F1A8-4E6A-514E-9322-E74B4F5D1646}" type="pres">
      <dgm:prSet presAssocID="{D893DCA8-148C-ED44-9F37-0A73FB9F82F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B8202-89EC-344A-8EB2-13A35956F393}" type="pres">
      <dgm:prSet presAssocID="{D893DCA8-148C-ED44-9F37-0A73FB9F82FE}" presName="rootConnector" presStyleLbl="node2" presStyleIdx="1" presStyleCnt="3"/>
      <dgm:spPr/>
      <dgm:t>
        <a:bodyPr/>
        <a:lstStyle/>
        <a:p>
          <a:endParaRPr lang="en-US"/>
        </a:p>
      </dgm:t>
    </dgm:pt>
    <dgm:pt modelId="{6BB4EF3F-294F-3748-8B39-4471775F1AEA}" type="pres">
      <dgm:prSet presAssocID="{D893DCA8-148C-ED44-9F37-0A73FB9F82FE}" presName="hierChild4" presStyleCnt="0"/>
      <dgm:spPr/>
    </dgm:pt>
    <dgm:pt modelId="{399D4E89-2271-774B-8052-D6C236744856}" type="pres">
      <dgm:prSet presAssocID="{D893DCA8-148C-ED44-9F37-0A73FB9F82FE}" presName="hierChild5" presStyleCnt="0"/>
      <dgm:spPr/>
    </dgm:pt>
    <dgm:pt modelId="{CC5F31DC-5C17-DE4C-8FEF-E503BFB5BFA5}" type="pres">
      <dgm:prSet presAssocID="{05C80840-AB85-454B-BF14-F47CAB0A11E1}" presName="Name37" presStyleLbl="parChTrans1D2" presStyleIdx="2" presStyleCnt="7"/>
      <dgm:spPr/>
      <dgm:t>
        <a:bodyPr/>
        <a:lstStyle/>
        <a:p>
          <a:endParaRPr lang="en-US"/>
        </a:p>
      </dgm:t>
    </dgm:pt>
    <dgm:pt modelId="{BF338C76-B03B-ED4C-8B19-126EF3079AFD}" type="pres">
      <dgm:prSet presAssocID="{5EBCE2C9-2631-6347-8C1B-6659E0C5C6BC}" presName="hierRoot2" presStyleCnt="0">
        <dgm:presLayoutVars>
          <dgm:hierBranch val="init"/>
        </dgm:presLayoutVars>
      </dgm:prSet>
      <dgm:spPr/>
    </dgm:pt>
    <dgm:pt modelId="{3E5956B4-553C-2745-91AF-294CF1C55FC9}" type="pres">
      <dgm:prSet presAssocID="{5EBCE2C9-2631-6347-8C1B-6659E0C5C6BC}" presName="rootComposite" presStyleCnt="0"/>
      <dgm:spPr/>
    </dgm:pt>
    <dgm:pt modelId="{CFF1208B-FF72-444B-897A-F45AB1440F5E}" type="pres">
      <dgm:prSet presAssocID="{5EBCE2C9-2631-6347-8C1B-6659E0C5C6B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BDA610-382E-FC46-85B8-BA7C327061CC}" type="pres">
      <dgm:prSet presAssocID="{5EBCE2C9-2631-6347-8C1B-6659E0C5C6BC}" presName="rootConnector" presStyleLbl="node2" presStyleIdx="2" presStyleCnt="3"/>
      <dgm:spPr/>
      <dgm:t>
        <a:bodyPr/>
        <a:lstStyle/>
        <a:p>
          <a:endParaRPr lang="en-US"/>
        </a:p>
      </dgm:t>
    </dgm:pt>
    <dgm:pt modelId="{07F42485-6706-8249-A387-DA3669EC4970}" type="pres">
      <dgm:prSet presAssocID="{5EBCE2C9-2631-6347-8C1B-6659E0C5C6BC}" presName="hierChild4" presStyleCnt="0"/>
      <dgm:spPr/>
    </dgm:pt>
    <dgm:pt modelId="{FD44D39B-A950-4B46-B889-A71ABDEAA454}" type="pres">
      <dgm:prSet presAssocID="{5EBCE2C9-2631-6347-8C1B-6659E0C5C6BC}" presName="hierChild5" presStyleCnt="0"/>
      <dgm:spPr/>
    </dgm:pt>
    <dgm:pt modelId="{AF3B98F1-BEB3-9548-9B11-6CCC62E57E9F}" type="pres">
      <dgm:prSet presAssocID="{A55B4372-CBD1-774F-B886-9DFD3876A589}" presName="hierChild3" presStyleCnt="0"/>
      <dgm:spPr/>
    </dgm:pt>
    <dgm:pt modelId="{284E94EC-F2A6-3E46-B326-84B695471E65}" type="pres">
      <dgm:prSet presAssocID="{C52AC77D-D2E2-A344-9080-A06705A636CD}" presName="Name111" presStyleLbl="parChTrans1D2" presStyleIdx="3" presStyleCnt="7"/>
      <dgm:spPr/>
      <dgm:t>
        <a:bodyPr/>
        <a:lstStyle/>
        <a:p>
          <a:endParaRPr lang="en-US"/>
        </a:p>
      </dgm:t>
    </dgm:pt>
    <dgm:pt modelId="{9227CEEA-2957-B040-A145-F7FBACE92EE9}" type="pres">
      <dgm:prSet presAssocID="{6B676973-F43F-2A47-BA23-3F860197CDA3}" presName="hierRoot3" presStyleCnt="0">
        <dgm:presLayoutVars>
          <dgm:hierBranch val="init"/>
        </dgm:presLayoutVars>
      </dgm:prSet>
      <dgm:spPr/>
    </dgm:pt>
    <dgm:pt modelId="{4E84CE70-7A66-1B42-93AE-DD8865B70511}" type="pres">
      <dgm:prSet presAssocID="{6B676973-F43F-2A47-BA23-3F860197CDA3}" presName="rootComposite3" presStyleCnt="0"/>
      <dgm:spPr/>
    </dgm:pt>
    <dgm:pt modelId="{F8B424E0-53C3-914C-B10E-C7CADE1C641D}" type="pres">
      <dgm:prSet presAssocID="{6B676973-F43F-2A47-BA23-3F860197CDA3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2511AF-0490-E941-9527-0C5E53221F92}" type="pres">
      <dgm:prSet presAssocID="{6B676973-F43F-2A47-BA23-3F860197CDA3}" presName="rootConnector3" presStyleLbl="asst1" presStyleIdx="0" presStyleCnt="4"/>
      <dgm:spPr/>
      <dgm:t>
        <a:bodyPr/>
        <a:lstStyle/>
        <a:p>
          <a:endParaRPr lang="en-US"/>
        </a:p>
      </dgm:t>
    </dgm:pt>
    <dgm:pt modelId="{643880D3-E37D-3B4D-9C28-6BA7DE17D8EF}" type="pres">
      <dgm:prSet presAssocID="{6B676973-F43F-2A47-BA23-3F860197CDA3}" presName="hierChild6" presStyleCnt="0"/>
      <dgm:spPr/>
    </dgm:pt>
    <dgm:pt modelId="{61AF4CA1-10F0-714D-BD35-258B8BAE7105}" type="pres">
      <dgm:prSet presAssocID="{6B676973-F43F-2A47-BA23-3F860197CDA3}" presName="hierChild7" presStyleCnt="0"/>
      <dgm:spPr/>
    </dgm:pt>
    <dgm:pt modelId="{65B60EBE-7B4F-274B-BFDF-498CCB2D5F2C}" type="pres">
      <dgm:prSet presAssocID="{1DB704A2-14C2-0C42-A403-A4B852612269}" presName="Name111" presStyleLbl="parChTrans1D2" presStyleIdx="4" presStyleCnt="7"/>
      <dgm:spPr/>
      <dgm:t>
        <a:bodyPr/>
        <a:lstStyle/>
        <a:p>
          <a:endParaRPr lang="en-US"/>
        </a:p>
      </dgm:t>
    </dgm:pt>
    <dgm:pt modelId="{467F6A5B-0886-AA46-8DD6-27280F41DF1F}" type="pres">
      <dgm:prSet presAssocID="{4329FE95-3C3E-E746-8291-B20A8F171E77}" presName="hierRoot3" presStyleCnt="0">
        <dgm:presLayoutVars>
          <dgm:hierBranch val="init"/>
        </dgm:presLayoutVars>
      </dgm:prSet>
      <dgm:spPr/>
    </dgm:pt>
    <dgm:pt modelId="{90C775AE-BDFA-5246-81B0-4C4C2957D311}" type="pres">
      <dgm:prSet presAssocID="{4329FE95-3C3E-E746-8291-B20A8F171E77}" presName="rootComposite3" presStyleCnt="0"/>
      <dgm:spPr/>
    </dgm:pt>
    <dgm:pt modelId="{E3F97A4A-4704-CD4C-9506-14CC45767CC4}" type="pres">
      <dgm:prSet presAssocID="{4329FE95-3C3E-E746-8291-B20A8F171E77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6381CB-F2F0-B04D-B457-196D099F8F18}" type="pres">
      <dgm:prSet presAssocID="{4329FE95-3C3E-E746-8291-B20A8F171E77}" presName="rootConnector3" presStyleLbl="asst1" presStyleIdx="1" presStyleCnt="4"/>
      <dgm:spPr/>
      <dgm:t>
        <a:bodyPr/>
        <a:lstStyle/>
        <a:p>
          <a:endParaRPr lang="en-US"/>
        </a:p>
      </dgm:t>
    </dgm:pt>
    <dgm:pt modelId="{6CDBB542-E150-3547-AC63-FE9E3B82AE5C}" type="pres">
      <dgm:prSet presAssocID="{4329FE95-3C3E-E746-8291-B20A8F171E77}" presName="hierChild6" presStyleCnt="0"/>
      <dgm:spPr/>
    </dgm:pt>
    <dgm:pt modelId="{C9FF3882-0939-EC46-8806-76D7096F6C4F}" type="pres">
      <dgm:prSet presAssocID="{4329FE95-3C3E-E746-8291-B20A8F171E77}" presName="hierChild7" presStyleCnt="0"/>
      <dgm:spPr/>
    </dgm:pt>
    <dgm:pt modelId="{A3046850-1B8D-BC48-A96E-D612154C826C}" type="pres">
      <dgm:prSet presAssocID="{36A88EC4-0267-6A40-89BE-EFD8DB29570C}" presName="Name111" presStyleLbl="parChTrans1D2" presStyleIdx="5" presStyleCnt="7"/>
      <dgm:spPr/>
      <dgm:t>
        <a:bodyPr/>
        <a:lstStyle/>
        <a:p>
          <a:endParaRPr lang="en-US"/>
        </a:p>
      </dgm:t>
    </dgm:pt>
    <dgm:pt modelId="{4FC397AE-F844-3C42-B230-30F3846AB893}" type="pres">
      <dgm:prSet presAssocID="{AAC2D7D0-E1AA-5346-8075-F32BCCC5B541}" presName="hierRoot3" presStyleCnt="0">
        <dgm:presLayoutVars>
          <dgm:hierBranch val="init"/>
        </dgm:presLayoutVars>
      </dgm:prSet>
      <dgm:spPr/>
    </dgm:pt>
    <dgm:pt modelId="{1FA60DD3-8ED5-7543-A405-A7C655150837}" type="pres">
      <dgm:prSet presAssocID="{AAC2D7D0-E1AA-5346-8075-F32BCCC5B541}" presName="rootComposite3" presStyleCnt="0"/>
      <dgm:spPr/>
    </dgm:pt>
    <dgm:pt modelId="{0B5D941F-B921-C34C-BCEF-D3CF0FE5D7C0}" type="pres">
      <dgm:prSet presAssocID="{AAC2D7D0-E1AA-5346-8075-F32BCCC5B541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8754F8-DF8C-CD40-A9E8-E76C7F4EBA5F}" type="pres">
      <dgm:prSet presAssocID="{AAC2D7D0-E1AA-5346-8075-F32BCCC5B541}" presName="rootConnector3" presStyleLbl="asst1" presStyleIdx="2" presStyleCnt="4"/>
      <dgm:spPr/>
      <dgm:t>
        <a:bodyPr/>
        <a:lstStyle/>
        <a:p>
          <a:endParaRPr lang="en-US"/>
        </a:p>
      </dgm:t>
    </dgm:pt>
    <dgm:pt modelId="{169381F5-61B8-B94E-B72C-E3D308827320}" type="pres">
      <dgm:prSet presAssocID="{AAC2D7D0-E1AA-5346-8075-F32BCCC5B541}" presName="hierChild6" presStyleCnt="0"/>
      <dgm:spPr/>
    </dgm:pt>
    <dgm:pt modelId="{2F343E32-8A2A-BC46-B46E-8382398CA227}" type="pres">
      <dgm:prSet presAssocID="{AAC2D7D0-E1AA-5346-8075-F32BCCC5B541}" presName="hierChild7" presStyleCnt="0"/>
      <dgm:spPr/>
    </dgm:pt>
    <dgm:pt modelId="{019E9027-8E58-5A4F-B82F-288D52656D2F}" type="pres">
      <dgm:prSet presAssocID="{3B77B936-41BF-0242-9EE8-C8E39695681B}" presName="Name111" presStyleLbl="parChTrans1D2" presStyleIdx="6" presStyleCnt="7"/>
      <dgm:spPr/>
      <dgm:t>
        <a:bodyPr/>
        <a:lstStyle/>
        <a:p>
          <a:endParaRPr lang="en-US"/>
        </a:p>
      </dgm:t>
    </dgm:pt>
    <dgm:pt modelId="{554814CA-CF1E-314E-8B2A-BE33F6CCFE32}" type="pres">
      <dgm:prSet presAssocID="{5B2FD6CA-2381-B249-9E7E-8512F506C852}" presName="hierRoot3" presStyleCnt="0">
        <dgm:presLayoutVars>
          <dgm:hierBranch val="init"/>
        </dgm:presLayoutVars>
      </dgm:prSet>
      <dgm:spPr/>
    </dgm:pt>
    <dgm:pt modelId="{FB3C3229-5D62-FA4D-ACD7-5CA1B7735FEF}" type="pres">
      <dgm:prSet presAssocID="{5B2FD6CA-2381-B249-9E7E-8512F506C852}" presName="rootComposite3" presStyleCnt="0"/>
      <dgm:spPr/>
    </dgm:pt>
    <dgm:pt modelId="{F3A175E0-F255-0445-AD79-FEA7913B5AE7}" type="pres">
      <dgm:prSet presAssocID="{5B2FD6CA-2381-B249-9E7E-8512F506C852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6D322E-59C4-6A49-9A58-736F6681D7AB}" type="pres">
      <dgm:prSet presAssocID="{5B2FD6CA-2381-B249-9E7E-8512F506C852}" presName="rootConnector3" presStyleLbl="asst1" presStyleIdx="3" presStyleCnt="4"/>
      <dgm:spPr/>
      <dgm:t>
        <a:bodyPr/>
        <a:lstStyle/>
        <a:p>
          <a:endParaRPr lang="en-US"/>
        </a:p>
      </dgm:t>
    </dgm:pt>
    <dgm:pt modelId="{507EE59C-24E2-E94F-9815-5246978C0365}" type="pres">
      <dgm:prSet presAssocID="{5B2FD6CA-2381-B249-9E7E-8512F506C852}" presName="hierChild6" presStyleCnt="0"/>
      <dgm:spPr/>
    </dgm:pt>
    <dgm:pt modelId="{D99F6AF5-92B0-404E-B79B-2239BF9C451D}" type="pres">
      <dgm:prSet presAssocID="{5B2FD6CA-2381-B249-9E7E-8512F506C852}" presName="hierChild7" presStyleCnt="0"/>
      <dgm:spPr/>
    </dgm:pt>
  </dgm:ptLst>
  <dgm:cxnLst>
    <dgm:cxn modelId="{5D872F08-3C37-2A40-86D9-D8ADF6E84B9C}" srcId="{A55B4372-CBD1-774F-B886-9DFD3876A589}" destId="{D893DCA8-148C-ED44-9F37-0A73FB9F82FE}" srcOrd="5" destOrd="0" parTransId="{05099FA0-D5B8-2945-BE7C-82AB52418942}" sibTransId="{942E7B00-4BE8-724D-8FDE-F66D361F6783}"/>
    <dgm:cxn modelId="{C9ADCF4B-923B-DE4B-9097-F818DBB53E18}" type="presOf" srcId="{4329FE95-3C3E-E746-8291-B20A8F171E77}" destId="{E3F97A4A-4704-CD4C-9506-14CC45767CC4}" srcOrd="0" destOrd="0" presId="urn:microsoft.com/office/officeart/2005/8/layout/orgChart1"/>
    <dgm:cxn modelId="{E230503A-3CDC-BF41-B450-C0AC2FC300B9}" type="presOf" srcId="{5EBCE2C9-2631-6347-8C1B-6659E0C5C6BC}" destId="{CFF1208B-FF72-444B-897A-F45AB1440F5E}" srcOrd="0" destOrd="0" presId="urn:microsoft.com/office/officeart/2005/8/layout/orgChart1"/>
    <dgm:cxn modelId="{6F9E0ADA-C83F-3049-9117-81C15F1C191D}" type="presOf" srcId="{6B676973-F43F-2A47-BA23-3F860197CDA3}" destId="{5C2511AF-0490-E941-9527-0C5E53221F92}" srcOrd="1" destOrd="0" presId="urn:microsoft.com/office/officeart/2005/8/layout/orgChart1"/>
    <dgm:cxn modelId="{A1DE952E-24C6-364B-9933-A2B5DB4FAF82}" type="presOf" srcId="{E477971F-B759-FD45-A008-28CC96D9C0BE}" destId="{C9EF7F03-5D07-014E-ADB8-197900A3C0CE}" srcOrd="0" destOrd="0" presId="urn:microsoft.com/office/officeart/2005/8/layout/orgChart1"/>
    <dgm:cxn modelId="{FD61B2E1-58C3-8A4E-8425-44FF29BB153C}" type="presOf" srcId="{C52AC77D-D2E2-A344-9080-A06705A636CD}" destId="{284E94EC-F2A6-3E46-B326-84B695471E65}" srcOrd="0" destOrd="0" presId="urn:microsoft.com/office/officeart/2005/8/layout/orgChart1"/>
    <dgm:cxn modelId="{CC0E1FE8-615A-BD46-8E05-430C2BD7E3F8}" srcId="{9689AB59-DD9C-1C49-961F-CEFBBC9E2031}" destId="{A55B4372-CBD1-774F-B886-9DFD3876A589}" srcOrd="0" destOrd="0" parTransId="{4A223637-3BA5-9343-BA67-4A9C3BF5B91C}" sibTransId="{18BA816D-C250-8546-9F76-71513CB6E84B}"/>
    <dgm:cxn modelId="{07B01754-A457-184F-BC20-F61217352C2C}" srcId="{A55B4372-CBD1-774F-B886-9DFD3876A589}" destId="{AAC2D7D0-E1AA-5346-8075-F32BCCC5B541}" srcOrd="2" destOrd="0" parTransId="{36A88EC4-0267-6A40-89BE-EFD8DB29570C}" sibTransId="{71AEEBC9-1F33-B240-B63D-0156A40BBA37}"/>
    <dgm:cxn modelId="{C3CC17A5-6112-6D4B-8417-3E7F3DAA2E1A}" type="presOf" srcId="{D893DCA8-148C-ED44-9F37-0A73FB9F82FE}" destId="{3C34F1A8-4E6A-514E-9322-E74B4F5D1646}" srcOrd="0" destOrd="0" presId="urn:microsoft.com/office/officeart/2005/8/layout/orgChart1"/>
    <dgm:cxn modelId="{2BD81903-3623-734B-8D68-7BF527BC9C10}" type="presOf" srcId="{36A88EC4-0267-6A40-89BE-EFD8DB29570C}" destId="{A3046850-1B8D-BC48-A96E-D612154C826C}" srcOrd="0" destOrd="0" presId="urn:microsoft.com/office/officeart/2005/8/layout/orgChart1"/>
    <dgm:cxn modelId="{F30DC4D6-D0B3-5042-A09D-6CDDCA1BA453}" srcId="{A55B4372-CBD1-774F-B886-9DFD3876A589}" destId="{E477971F-B759-FD45-A008-28CC96D9C0BE}" srcOrd="4" destOrd="0" parTransId="{E25AC243-762E-F64F-B502-F04B2F478BBF}" sibTransId="{AD1ACCDF-C80C-CC46-8452-EB2F6937B949}"/>
    <dgm:cxn modelId="{2D6C85C6-74FC-1049-806D-DE4D0C9367B3}" type="presOf" srcId="{4329FE95-3C3E-E746-8291-B20A8F171E77}" destId="{536381CB-F2F0-B04D-B457-196D099F8F18}" srcOrd="1" destOrd="0" presId="urn:microsoft.com/office/officeart/2005/8/layout/orgChart1"/>
    <dgm:cxn modelId="{AB70BC7C-6188-C343-977D-D03FF6DDA5D8}" type="presOf" srcId="{1DB704A2-14C2-0C42-A403-A4B852612269}" destId="{65B60EBE-7B4F-274B-BFDF-498CCB2D5F2C}" srcOrd="0" destOrd="0" presId="urn:microsoft.com/office/officeart/2005/8/layout/orgChart1"/>
    <dgm:cxn modelId="{1B219CDA-0E0B-4046-B4F6-83C39650D36C}" type="presOf" srcId="{AAC2D7D0-E1AA-5346-8075-F32BCCC5B541}" destId="{188754F8-DF8C-CD40-A9E8-E76C7F4EBA5F}" srcOrd="1" destOrd="0" presId="urn:microsoft.com/office/officeart/2005/8/layout/orgChart1"/>
    <dgm:cxn modelId="{5A8A47F3-ED14-1E4A-9CFA-D3B28E26CF37}" srcId="{A55B4372-CBD1-774F-B886-9DFD3876A589}" destId="{5B2FD6CA-2381-B249-9E7E-8512F506C852}" srcOrd="3" destOrd="0" parTransId="{3B77B936-41BF-0242-9EE8-C8E39695681B}" sibTransId="{9D6A1CEA-4FD8-F344-9E6B-FB79D8C5088B}"/>
    <dgm:cxn modelId="{2A430200-90AA-F445-879F-0766C9F4016D}" srcId="{A55B4372-CBD1-774F-B886-9DFD3876A589}" destId="{5EBCE2C9-2631-6347-8C1B-6659E0C5C6BC}" srcOrd="6" destOrd="0" parTransId="{05C80840-AB85-454B-BF14-F47CAB0A11E1}" sibTransId="{07C1767E-BCA7-EB42-B89E-026C2A760561}"/>
    <dgm:cxn modelId="{7B84AF9D-B410-0141-B673-23BF5EBD3958}" srcId="{A55B4372-CBD1-774F-B886-9DFD3876A589}" destId="{4329FE95-3C3E-E746-8291-B20A8F171E77}" srcOrd="1" destOrd="0" parTransId="{1DB704A2-14C2-0C42-A403-A4B852612269}" sibTransId="{17A77C60-68F0-8849-9F5A-DB77684CC3C5}"/>
    <dgm:cxn modelId="{18457616-4BD0-9A4F-988C-A207AD421E17}" type="presOf" srcId="{5B2FD6CA-2381-B249-9E7E-8512F506C852}" destId="{F3A175E0-F255-0445-AD79-FEA7913B5AE7}" srcOrd="0" destOrd="0" presId="urn:microsoft.com/office/officeart/2005/8/layout/orgChart1"/>
    <dgm:cxn modelId="{DBC98BA1-5961-B744-904B-C63053E82403}" type="presOf" srcId="{E477971F-B759-FD45-A008-28CC96D9C0BE}" destId="{9559305A-0A0E-A64A-8A5D-21DDF3F16C20}" srcOrd="1" destOrd="0" presId="urn:microsoft.com/office/officeart/2005/8/layout/orgChart1"/>
    <dgm:cxn modelId="{EADD8071-10D0-C94A-A477-8AFE7F59FB18}" type="presOf" srcId="{AAC2D7D0-E1AA-5346-8075-F32BCCC5B541}" destId="{0B5D941F-B921-C34C-BCEF-D3CF0FE5D7C0}" srcOrd="0" destOrd="0" presId="urn:microsoft.com/office/officeart/2005/8/layout/orgChart1"/>
    <dgm:cxn modelId="{6B08051D-73BA-EB4F-9F91-CE00A4D00825}" type="presOf" srcId="{6B676973-F43F-2A47-BA23-3F860197CDA3}" destId="{F8B424E0-53C3-914C-B10E-C7CADE1C641D}" srcOrd="0" destOrd="0" presId="urn:microsoft.com/office/officeart/2005/8/layout/orgChart1"/>
    <dgm:cxn modelId="{FBBA4B6B-6CA3-5740-9B51-9FF54A3236F8}" type="presOf" srcId="{A55B4372-CBD1-774F-B886-9DFD3876A589}" destId="{9580B9E3-C37A-544A-A101-8ECC35EE8E78}" srcOrd="1" destOrd="0" presId="urn:microsoft.com/office/officeart/2005/8/layout/orgChart1"/>
    <dgm:cxn modelId="{A5611645-76B2-264D-8B09-D1EFD9F83C33}" type="presOf" srcId="{A55B4372-CBD1-774F-B886-9DFD3876A589}" destId="{EB5877CC-C416-1B41-84EC-90EBB32B6469}" srcOrd="0" destOrd="0" presId="urn:microsoft.com/office/officeart/2005/8/layout/orgChart1"/>
    <dgm:cxn modelId="{E864CFC7-E59E-C441-BC27-4B24664CA675}" type="presOf" srcId="{E25AC243-762E-F64F-B502-F04B2F478BBF}" destId="{DC5ADA61-C3F5-034B-9210-B4BF54736882}" srcOrd="0" destOrd="0" presId="urn:microsoft.com/office/officeart/2005/8/layout/orgChart1"/>
    <dgm:cxn modelId="{0F2501CA-C72A-504F-8C7E-280CAF919991}" type="presOf" srcId="{05099FA0-D5B8-2945-BE7C-82AB52418942}" destId="{8BADF3F1-793C-1F47-A3CA-E14A4E1D6445}" srcOrd="0" destOrd="0" presId="urn:microsoft.com/office/officeart/2005/8/layout/orgChart1"/>
    <dgm:cxn modelId="{76873E32-AF34-7E4A-B61C-C35C5B9B0FEC}" type="presOf" srcId="{D893DCA8-148C-ED44-9F37-0A73FB9F82FE}" destId="{2F3B8202-89EC-344A-8EB2-13A35956F393}" srcOrd="1" destOrd="0" presId="urn:microsoft.com/office/officeart/2005/8/layout/orgChart1"/>
    <dgm:cxn modelId="{DC7B1912-ECAB-AB4B-8852-9382169F02F3}" type="presOf" srcId="{05C80840-AB85-454B-BF14-F47CAB0A11E1}" destId="{CC5F31DC-5C17-DE4C-8FEF-E503BFB5BFA5}" srcOrd="0" destOrd="0" presId="urn:microsoft.com/office/officeart/2005/8/layout/orgChart1"/>
    <dgm:cxn modelId="{2E41B961-4212-4147-9836-4B13CD4B1344}" type="presOf" srcId="{5B2FD6CA-2381-B249-9E7E-8512F506C852}" destId="{F56D322E-59C4-6A49-9A58-736F6681D7AB}" srcOrd="1" destOrd="0" presId="urn:microsoft.com/office/officeart/2005/8/layout/orgChart1"/>
    <dgm:cxn modelId="{C0059E72-AD1D-5E4D-A698-1F742AB7C3B1}" type="presOf" srcId="{3B77B936-41BF-0242-9EE8-C8E39695681B}" destId="{019E9027-8E58-5A4F-B82F-288D52656D2F}" srcOrd="0" destOrd="0" presId="urn:microsoft.com/office/officeart/2005/8/layout/orgChart1"/>
    <dgm:cxn modelId="{03F166B2-87E9-304F-92F3-F86FB5C021B5}" type="presOf" srcId="{9689AB59-DD9C-1C49-961F-CEFBBC9E2031}" destId="{078C7674-613A-B048-A212-99F4127BADBF}" srcOrd="0" destOrd="0" presId="urn:microsoft.com/office/officeart/2005/8/layout/orgChart1"/>
    <dgm:cxn modelId="{DBC9F77C-3F81-9944-B0A3-587ED5AE84C3}" type="presOf" srcId="{5EBCE2C9-2631-6347-8C1B-6659E0C5C6BC}" destId="{45BDA610-382E-FC46-85B8-BA7C327061CC}" srcOrd="1" destOrd="0" presId="urn:microsoft.com/office/officeart/2005/8/layout/orgChart1"/>
    <dgm:cxn modelId="{74627D34-9DE4-BD45-B7B0-4CC5D0B754BC}" srcId="{A55B4372-CBD1-774F-B886-9DFD3876A589}" destId="{6B676973-F43F-2A47-BA23-3F860197CDA3}" srcOrd="0" destOrd="0" parTransId="{C52AC77D-D2E2-A344-9080-A06705A636CD}" sibTransId="{6FAB9438-6CBA-644D-AA72-5BA2C156AAF5}"/>
    <dgm:cxn modelId="{5DA42714-7F20-734D-B454-FDA392C0C77F}" type="presParOf" srcId="{078C7674-613A-B048-A212-99F4127BADBF}" destId="{9158D02E-649E-D34A-8C29-12AF51209387}" srcOrd="0" destOrd="0" presId="urn:microsoft.com/office/officeart/2005/8/layout/orgChart1"/>
    <dgm:cxn modelId="{48F660C1-58C2-1140-9EE5-548460A9C86E}" type="presParOf" srcId="{9158D02E-649E-D34A-8C29-12AF51209387}" destId="{BEBFE909-F6BC-4847-A1CE-DF49B073B97F}" srcOrd="0" destOrd="0" presId="urn:microsoft.com/office/officeart/2005/8/layout/orgChart1"/>
    <dgm:cxn modelId="{A8733A0E-609D-4C44-8525-112529F81F36}" type="presParOf" srcId="{BEBFE909-F6BC-4847-A1CE-DF49B073B97F}" destId="{EB5877CC-C416-1B41-84EC-90EBB32B6469}" srcOrd="0" destOrd="0" presId="urn:microsoft.com/office/officeart/2005/8/layout/orgChart1"/>
    <dgm:cxn modelId="{20E113DC-4678-B54A-97E1-C75A1893E9BF}" type="presParOf" srcId="{BEBFE909-F6BC-4847-A1CE-DF49B073B97F}" destId="{9580B9E3-C37A-544A-A101-8ECC35EE8E78}" srcOrd="1" destOrd="0" presId="urn:microsoft.com/office/officeart/2005/8/layout/orgChart1"/>
    <dgm:cxn modelId="{AA699BDB-AD71-D643-988B-8DFD55F19FA3}" type="presParOf" srcId="{9158D02E-649E-D34A-8C29-12AF51209387}" destId="{FF745523-382C-A045-9BB0-444EDFD6A368}" srcOrd="1" destOrd="0" presId="urn:microsoft.com/office/officeart/2005/8/layout/orgChart1"/>
    <dgm:cxn modelId="{96915371-5528-414B-B40C-D4CA591098AB}" type="presParOf" srcId="{FF745523-382C-A045-9BB0-444EDFD6A368}" destId="{DC5ADA61-C3F5-034B-9210-B4BF54736882}" srcOrd="0" destOrd="0" presId="urn:microsoft.com/office/officeart/2005/8/layout/orgChart1"/>
    <dgm:cxn modelId="{10DA065E-FA7D-4143-A9EB-15C7166A9B82}" type="presParOf" srcId="{FF745523-382C-A045-9BB0-444EDFD6A368}" destId="{CE9D4DB4-C8C7-F240-A7BE-A38F40BF590D}" srcOrd="1" destOrd="0" presId="urn:microsoft.com/office/officeart/2005/8/layout/orgChart1"/>
    <dgm:cxn modelId="{45B4D9AD-BCB9-C346-B733-0DAA3816BFBA}" type="presParOf" srcId="{CE9D4DB4-C8C7-F240-A7BE-A38F40BF590D}" destId="{411F580E-2826-994D-9170-9A723B2D48E7}" srcOrd="0" destOrd="0" presId="urn:microsoft.com/office/officeart/2005/8/layout/orgChart1"/>
    <dgm:cxn modelId="{A5DCD4EE-AF51-A54C-8AAC-EB2140D34C8D}" type="presParOf" srcId="{411F580E-2826-994D-9170-9A723B2D48E7}" destId="{C9EF7F03-5D07-014E-ADB8-197900A3C0CE}" srcOrd="0" destOrd="0" presId="urn:microsoft.com/office/officeart/2005/8/layout/orgChart1"/>
    <dgm:cxn modelId="{7B383B87-4A0D-1540-8CDB-254A8412E3CC}" type="presParOf" srcId="{411F580E-2826-994D-9170-9A723B2D48E7}" destId="{9559305A-0A0E-A64A-8A5D-21DDF3F16C20}" srcOrd="1" destOrd="0" presId="urn:microsoft.com/office/officeart/2005/8/layout/orgChart1"/>
    <dgm:cxn modelId="{45F15496-C2FC-1243-B79A-934081147AC4}" type="presParOf" srcId="{CE9D4DB4-C8C7-F240-A7BE-A38F40BF590D}" destId="{E5BAF28B-2E2E-3747-8155-6BBA98B9BC46}" srcOrd="1" destOrd="0" presId="urn:microsoft.com/office/officeart/2005/8/layout/orgChart1"/>
    <dgm:cxn modelId="{27014A80-DFE3-1346-A7AC-1AF5E2244E47}" type="presParOf" srcId="{CE9D4DB4-C8C7-F240-A7BE-A38F40BF590D}" destId="{EF2B9E22-9D57-AE47-AB1A-6F8D20A07C44}" srcOrd="2" destOrd="0" presId="urn:microsoft.com/office/officeart/2005/8/layout/orgChart1"/>
    <dgm:cxn modelId="{B2239753-55AD-824B-A4C9-814F1A2138AA}" type="presParOf" srcId="{FF745523-382C-A045-9BB0-444EDFD6A368}" destId="{8BADF3F1-793C-1F47-A3CA-E14A4E1D6445}" srcOrd="2" destOrd="0" presId="urn:microsoft.com/office/officeart/2005/8/layout/orgChart1"/>
    <dgm:cxn modelId="{559BC011-927E-7D4D-BC81-28525E643B0C}" type="presParOf" srcId="{FF745523-382C-A045-9BB0-444EDFD6A368}" destId="{1A6EA720-CDB3-7B4B-8421-CDD7D932BFB7}" srcOrd="3" destOrd="0" presId="urn:microsoft.com/office/officeart/2005/8/layout/orgChart1"/>
    <dgm:cxn modelId="{14FA1162-C3A4-254F-AD24-F1209797D797}" type="presParOf" srcId="{1A6EA720-CDB3-7B4B-8421-CDD7D932BFB7}" destId="{A942FCBD-32DD-CE41-A6AF-F623A0770CCD}" srcOrd="0" destOrd="0" presId="urn:microsoft.com/office/officeart/2005/8/layout/orgChart1"/>
    <dgm:cxn modelId="{4382D170-03E5-C64A-9012-107D941CA55A}" type="presParOf" srcId="{A942FCBD-32DD-CE41-A6AF-F623A0770CCD}" destId="{3C34F1A8-4E6A-514E-9322-E74B4F5D1646}" srcOrd="0" destOrd="0" presId="urn:microsoft.com/office/officeart/2005/8/layout/orgChart1"/>
    <dgm:cxn modelId="{CC57152F-0361-2C4F-9FC0-2CCBCC5C7EF7}" type="presParOf" srcId="{A942FCBD-32DD-CE41-A6AF-F623A0770CCD}" destId="{2F3B8202-89EC-344A-8EB2-13A35956F393}" srcOrd="1" destOrd="0" presId="urn:microsoft.com/office/officeart/2005/8/layout/orgChart1"/>
    <dgm:cxn modelId="{C1727701-4973-F041-95B7-855EFFE3EEF1}" type="presParOf" srcId="{1A6EA720-CDB3-7B4B-8421-CDD7D932BFB7}" destId="{6BB4EF3F-294F-3748-8B39-4471775F1AEA}" srcOrd="1" destOrd="0" presId="urn:microsoft.com/office/officeart/2005/8/layout/orgChart1"/>
    <dgm:cxn modelId="{2D665B0E-CFAC-654D-BD43-B382DF08B340}" type="presParOf" srcId="{1A6EA720-CDB3-7B4B-8421-CDD7D932BFB7}" destId="{399D4E89-2271-774B-8052-D6C236744856}" srcOrd="2" destOrd="0" presId="urn:microsoft.com/office/officeart/2005/8/layout/orgChart1"/>
    <dgm:cxn modelId="{50261DFD-BBD3-3644-B71C-4BD647AA826F}" type="presParOf" srcId="{FF745523-382C-A045-9BB0-444EDFD6A368}" destId="{CC5F31DC-5C17-DE4C-8FEF-E503BFB5BFA5}" srcOrd="4" destOrd="0" presId="urn:microsoft.com/office/officeart/2005/8/layout/orgChart1"/>
    <dgm:cxn modelId="{7D16D525-9DFA-7749-8B6B-AE0447ED5FAB}" type="presParOf" srcId="{FF745523-382C-A045-9BB0-444EDFD6A368}" destId="{BF338C76-B03B-ED4C-8B19-126EF3079AFD}" srcOrd="5" destOrd="0" presId="urn:microsoft.com/office/officeart/2005/8/layout/orgChart1"/>
    <dgm:cxn modelId="{847AE6C5-3E4A-F94E-B780-9A35453103FE}" type="presParOf" srcId="{BF338C76-B03B-ED4C-8B19-126EF3079AFD}" destId="{3E5956B4-553C-2745-91AF-294CF1C55FC9}" srcOrd="0" destOrd="0" presId="urn:microsoft.com/office/officeart/2005/8/layout/orgChart1"/>
    <dgm:cxn modelId="{C1D44E47-46C1-4547-B5C2-2D163671D6F2}" type="presParOf" srcId="{3E5956B4-553C-2745-91AF-294CF1C55FC9}" destId="{CFF1208B-FF72-444B-897A-F45AB1440F5E}" srcOrd="0" destOrd="0" presId="urn:microsoft.com/office/officeart/2005/8/layout/orgChart1"/>
    <dgm:cxn modelId="{F7F22274-ABCC-9041-B10D-1E0A66B26D6D}" type="presParOf" srcId="{3E5956B4-553C-2745-91AF-294CF1C55FC9}" destId="{45BDA610-382E-FC46-85B8-BA7C327061CC}" srcOrd="1" destOrd="0" presId="urn:microsoft.com/office/officeart/2005/8/layout/orgChart1"/>
    <dgm:cxn modelId="{BA47DB42-CC08-0E44-B7BB-DD32930B2A52}" type="presParOf" srcId="{BF338C76-B03B-ED4C-8B19-126EF3079AFD}" destId="{07F42485-6706-8249-A387-DA3669EC4970}" srcOrd="1" destOrd="0" presId="urn:microsoft.com/office/officeart/2005/8/layout/orgChart1"/>
    <dgm:cxn modelId="{2C02C88F-C60D-7345-A44C-DFA6C2D1EE2E}" type="presParOf" srcId="{BF338C76-B03B-ED4C-8B19-126EF3079AFD}" destId="{FD44D39B-A950-4B46-B889-A71ABDEAA454}" srcOrd="2" destOrd="0" presId="urn:microsoft.com/office/officeart/2005/8/layout/orgChart1"/>
    <dgm:cxn modelId="{1EA3ABCC-E510-3E4F-9A45-AEE358F0F7B0}" type="presParOf" srcId="{9158D02E-649E-D34A-8C29-12AF51209387}" destId="{AF3B98F1-BEB3-9548-9B11-6CCC62E57E9F}" srcOrd="2" destOrd="0" presId="urn:microsoft.com/office/officeart/2005/8/layout/orgChart1"/>
    <dgm:cxn modelId="{307E393B-D33F-294C-861C-57E9435F3D32}" type="presParOf" srcId="{AF3B98F1-BEB3-9548-9B11-6CCC62E57E9F}" destId="{284E94EC-F2A6-3E46-B326-84B695471E65}" srcOrd="0" destOrd="0" presId="urn:microsoft.com/office/officeart/2005/8/layout/orgChart1"/>
    <dgm:cxn modelId="{E2843C0D-CE50-2644-AD8C-7B8544CA124B}" type="presParOf" srcId="{AF3B98F1-BEB3-9548-9B11-6CCC62E57E9F}" destId="{9227CEEA-2957-B040-A145-F7FBACE92EE9}" srcOrd="1" destOrd="0" presId="urn:microsoft.com/office/officeart/2005/8/layout/orgChart1"/>
    <dgm:cxn modelId="{2532F15F-F4F3-D64E-9676-CA2F8466C9CA}" type="presParOf" srcId="{9227CEEA-2957-B040-A145-F7FBACE92EE9}" destId="{4E84CE70-7A66-1B42-93AE-DD8865B70511}" srcOrd="0" destOrd="0" presId="urn:microsoft.com/office/officeart/2005/8/layout/orgChart1"/>
    <dgm:cxn modelId="{70152F1F-4B9C-B744-AB2A-619B674A7F3C}" type="presParOf" srcId="{4E84CE70-7A66-1B42-93AE-DD8865B70511}" destId="{F8B424E0-53C3-914C-B10E-C7CADE1C641D}" srcOrd="0" destOrd="0" presId="urn:microsoft.com/office/officeart/2005/8/layout/orgChart1"/>
    <dgm:cxn modelId="{52450BA3-D86C-A747-A1D7-BC6E8A63688E}" type="presParOf" srcId="{4E84CE70-7A66-1B42-93AE-DD8865B70511}" destId="{5C2511AF-0490-E941-9527-0C5E53221F92}" srcOrd="1" destOrd="0" presId="urn:microsoft.com/office/officeart/2005/8/layout/orgChart1"/>
    <dgm:cxn modelId="{B1E2B199-A150-BC43-A934-5EA621C5A6BC}" type="presParOf" srcId="{9227CEEA-2957-B040-A145-F7FBACE92EE9}" destId="{643880D3-E37D-3B4D-9C28-6BA7DE17D8EF}" srcOrd="1" destOrd="0" presId="urn:microsoft.com/office/officeart/2005/8/layout/orgChart1"/>
    <dgm:cxn modelId="{3AE36725-5C64-0D46-9A8B-17540E1C852D}" type="presParOf" srcId="{9227CEEA-2957-B040-A145-F7FBACE92EE9}" destId="{61AF4CA1-10F0-714D-BD35-258B8BAE7105}" srcOrd="2" destOrd="0" presId="urn:microsoft.com/office/officeart/2005/8/layout/orgChart1"/>
    <dgm:cxn modelId="{29F5C39E-53B6-3346-8E84-AF1C5179A807}" type="presParOf" srcId="{AF3B98F1-BEB3-9548-9B11-6CCC62E57E9F}" destId="{65B60EBE-7B4F-274B-BFDF-498CCB2D5F2C}" srcOrd="2" destOrd="0" presId="urn:microsoft.com/office/officeart/2005/8/layout/orgChart1"/>
    <dgm:cxn modelId="{571C2559-4C5E-FF47-9C4F-7900A61A8997}" type="presParOf" srcId="{AF3B98F1-BEB3-9548-9B11-6CCC62E57E9F}" destId="{467F6A5B-0886-AA46-8DD6-27280F41DF1F}" srcOrd="3" destOrd="0" presId="urn:microsoft.com/office/officeart/2005/8/layout/orgChart1"/>
    <dgm:cxn modelId="{7CA802C7-BE8F-1540-AA3A-E5916D92995B}" type="presParOf" srcId="{467F6A5B-0886-AA46-8DD6-27280F41DF1F}" destId="{90C775AE-BDFA-5246-81B0-4C4C2957D311}" srcOrd="0" destOrd="0" presId="urn:microsoft.com/office/officeart/2005/8/layout/orgChart1"/>
    <dgm:cxn modelId="{14F80E3D-1DA1-6140-8958-95FA61881467}" type="presParOf" srcId="{90C775AE-BDFA-5246-81B0-4C4C2957D311}" destId="{E3F97A4A-4704-CD4C-9506-14CC45767CC4}" srcOrd="0" destOrd="0" presId="urn:microsoft.com/office/officeart/2005/8/layout/orgChart1"/>
    <dgm:cxn modelId="{7D99D943-0119-3F49-BFA3-9A1046602A60}" type="presParOf" srcId="{90C775AE-BDFA-5246-81B0-4C4C2957D311}" destId="{536381CB-F2F0-B04D-B457-196D099F8F18}" srcOrd="1" destOrd="0" presId="urn:microsoft.com/office/officeart/2005/8/layout/orgChart1"/>
    <dgm:cxn modelId="{7E9E450D-EDA7-8243-8D79-DE7A01C41884}" type="presParOf" srcId="{467F6A5B-0886-AA46-8DD6-27280F41DF1F}" destId="{6CDBB542-E150-3547-AC63-FE9E3B82AE5C}" srcOrd="1" destOrd="0" presId="urn:microsoft.com/office/officeart/2005/8/layout/orgChart1"/>
    <dgm:cxn modelId="{78351774-25A2-D047-B039-EC964FA29C8A}" type="presParOf" srcId="{467F6A5B-0886-AA46-8DD6-27280F41DF1F}" destId="{C9FF3882-0939-EC46-8806-76D7096F6C4F}" srcOrd="2" destOrd="0" presId="urn:microsoft.com/office/officeart/2005/8/layout/orgChart1"/>
    <dgm:cxn modelId="{C9501FE3-EB47-E44E-9CD4-E7E26FB159ED}" type="presParOf" srcId="{AF3B98F1-BEB3-9548-9B11-6CCC62E57E9F}" destId="{A3046850-1B8D-BC48-A96E-D612154C826C}" srcOrd="4" destOrd="0" presId="urn:microsoft.com/office/officeart/2005/8/layout/orgChart1"/>
    <dgm:cxn modelId="{40C0CA76-0190-A64E-BCD2-8097FFA95C0D}" type="presParOf" srcId="{AF3B98F1-BEB3-9548-9B11-6CCC62E57E9F}" destId="{4FC397AE-F844-3C42-B230-30F3846AB893}" srcOrd="5" destOrd="0" presId="urn:microsoft.com/office/officeart/2005/8/layout/orgChart1"/>
    <dgm:cxn modelId="{A43C36AB-A6A4-CC46-8F9C-1A5150B8F280}" type="presParOf" srcId="{4FC397AE-F844-3C42-B230-30F3846AB893}" destId="{1FA60DD3-8ED5-7543-A405-A7C655150837}" srcOrd="0" destOrd="0" presId="urn:microsoft.com/office/officeart/2005/8/layout/orgChart1"/>
    <dgm:cxn modelId="{02F264EC-A5D4-724F-B9FE-66DF8C9026DA}" type="presParOf" srcId="{1FA60DD3-8ED5-7543-A405-A7C655150837}" destId="{0B5D941F-B921-C34C-BCEF-D3CF0FE5D7C0}" srcOrd="0" destOrd="0" presId="urn:microsoft.com/office/officeart/2005/8/layout/orgChart1"/>
    <dgm:cxn modelId="{7DD11F70-150C-4144-B705-4301C75C4B65}" type="presParOf" srcId="{1FA60DD3-8ED5-7543-A405-A7C655150837}" destId="{188754F8-DF8C-CD40-A9E8-E76C7F4EBA5F}" srcOrd="1" destOrd="0" presId="urn:microsoft.com/office/officeart/2005/8/layout/orgChart1"/>
    <dgm:cxn modelId="{8E80BEAA-D552-E747-B779-8D9BB68729E0}" type="presParOf" srcId="{4FC397AE-F844-3C42-B230-30F3846AB893}" destId="{169381F5-61B8-B94E-B72C-E3D308827320}" srcOrd="1" destOrd="0" presId="urn:microsoft.com/office/officeart/2005/8/layout/orgChart1"/>
    <dgm:cxn modelId="{7DCED9A2-DD7C-8D46-8CE2-B9569CBCE78D}" type="presParOf" srcId="{4FC397AE-F844-3C42-B230-30F3846AB893}" destId="{2F343E32-8A2A-BC46-B46E-8382398CA227}" srcOrd="2" destOrd="0" presId="urn:microsoft.com/office/officeart/2005/8/layout/orgChart1"/>
    <dgm:cxn modelId="{12EFE170-CBE1-9E4B-BC87-BF0B3FFBEC9F}" type="presParOf" srcId="{AF3B98F1-BEB3-9548-9B11-6CCC62E57E9F}" destId="{019E9027-8E58-5A4F-B82F-288D52656D2F}" srcOrd="6" destOrd="0" presId="urn:microsoft.com/office/officeart/2005/8/layout/orgChart1"/>
    <dgm:cxn modelId="{AC98B2FC-4BF0-334B-A4C6-0EF6F539FAA5}" type="presParOf" srcId="{AF3B98F1-BEB3-9548-9B11-6CCC62E57E9F}" destId="{554814CA-CF1E-314E-8B2A-BE33F6CCFE32}" srcOrd="7" destOrd="0" presId="urn:microsoft.com/office/officeart/2005/8/layout/orgChart1"/>
    <dgm:cxn modelId="{DB2C71E9-B550-6B43-AD4D-72BC63B7F657}" type="presParOf" srcId="{554814CA-CF1E-314E-8B2A-BE33F6CCFE32}" destId="{FB3C3229-5D62-FA4D-ACD7-5CA1B7735FEF}" srcOrd="0" destOrd="0" presId="urn:microsoft.com/office/officeart/2005/8/layout/orgChart1"/>
    <dgm:cxn modelId="{B89FA89B-F6CD-3043-801C-D6A53E780AE2}" type="presParOf" srcId="{FB3C3229-5D62-FA4D-ACD7-5CA1B7735FEF}" destId="{F3A175E0-F255-0445-AD79-FEA7913B5AE7}" srcOrd="0" destOrd="0" presId="urn:microsoft.com/office/officeart/2005/8/layout/orgChart1"/>
    <dgm:cxn modelId="{989F5608-6CEA-574D-B7A3-79000278EC75}" type="presParOf" srcId="{FB3C3229-5D62-FA4D-ACD7-5CA1B7735FEF}" destId="{F56D322E-59C4-6A49-9A58-736F6681D7AB}" srcOrd="1" destOrd="0" presId="urn:microsoft.com/office/officeart/2005/8/layout/orgChart1"/>
    <dgm:cxn modelId="{0D79856B-DB79-6542-83BC-31B919B3D67B}" type="presParOf" srcId="{554814CA-CF1E-314E-8B2A-BE33F6CCFE32}" destId="{507EE59C-24E2-E94F-9815-5246978C0365}" srcOrd="1" destOrd="0" presId="urn:microsoft.com/office/officeart/2005/8/layout/orgChart1"/>
    <dgm:cxn modelId="{52B90CD9-7FD8-AA49-84F7-55D55C1371B8}" type="presParOf" srcId="{554814CA-CF1E-314E-8B2A-BE33F6CCFE32}" destId="{D99F6AF5-92B0-404E-B79B-2239BF9C45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E9027-8E58-5A4F-B82F-288D52656D2F}">
      <dsp:nvSpPr>
        <dsp:cNvPr id="0" name=""/>
        <dsp:cNvSpPr/>
      </dsp:nvSpPr>
      <dsp:spPr>
        <a:xfrm>
          <a:off x="4952999" y="674463"/>
          <a:ext cx="141253" cy="1573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3962"/>
              </a:lnTo>
              <a:lnTo>
                <a:pt x="141253" y="15739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46850-1B8D-BC48-A96E-D612154C826C}">
      <dsp:nvSpPr>
        <dsp:cNvPr id="0" name=""/>
        <dsp:cNvSpPr/>
      </dsp:nvSpPr>
      <dsp:spPr>
        <a:xfrm>
          <a:off x="4811746" y="674463"/>
          <a:ext cx="141253" cy="1573962"/>
        </a:xfrm>
        <a:custGeom>
          <a:avLst/>
          <a:gdLst/>
          <a:ahLst/>
          <a:cxnLst/>
          <a:rect l="0" t="0" r="0" b="0"/>
          <a:pathLst>
            <a:path>
              <a:moveTo>
                <a:pt x="141253" y="0"/>
              </a:moveTo>
              <a:lnTo>
                <a:pt x="141253" y="1573962"/>
              </a:lnTo>
              <a:lnTo>
                <a:pt x="0" y="15739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60EBE-7B4F-274B-BFDF-498CCB2D5F2C}">
      <dsp:nvSpPr>
        <dsp:cNvPr id="0" name=""/>
        <dsp:cNvSpPr/>
      </dsp:nvSpPr>
      <dsp:spPr>
        <a:xfrm>
          <a:off x="4952999" y="674463"/>
          <a:ext cx="141253" cy="618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822"/>
              </a:lnTo>
              <a:lnTo>
                <a:pt x="141253" y="6188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E94EC-F2A6-3E46-B326-84B695471E65}">
      <dsp:nvSpPr>
        <dsp:cNvPr id="0" name=""/>
        <dsp:cNvSpPr/>
      </dsp:nvSpPr>
      <dsp:spPr>
        <a:xfrm>
          <a:off x="4811746" y="674463"/>
          <a:ext cx="141253" cy="618822"/>
        </a:xfrm>
        <a:custGeom>
          <a:avLst/>
          <a:gdLst/>
          <a:ahLst/>
          <a:cxnLst/>
          <a:rect l="0" t="0" r="0" b="0"/>
          <a:pathLst>
            <a:path>
              <a:moveTo>
                <a:pt x="141253" y="0"/>
              </a:moveTo>
              <a:lnTo>
                <a:pt x="141253" y="618822"/>
              </a:lnTo>
              <a:lnTo>
                <a:pt x="0" y="6188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F31DC-5C17-DE4C-8FEF-E503BFB5BFA5}">
      <dsp:nvSpPr>
        <dsp:cNvPr id="0" name=""/>
        <dsp:cNvSpPr/>
      </dsp:nvSpPr>
      <dsp:spPr>
        <a:xfrm>
          <a:off x="4952999" y="674463"/>
          <a:ext cx="1627772" cy="2192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531"/>
              </a:lnTo>
              <a:lnTo>
                <a:pt x="1627772" y="2051531"/>
              </a:lnTo>
              <a:lnTo>
                <a:pt x="1627772" y="21927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DF3F1-793C-1F47-A3CA-E14A4E1D6445}">
      <dsp:nvSpPr>
        <dsp:cNvPr id="0" name=""/>
        <dsp:cNvSpPr/>
      </dsp:nvSpPr>
      <dsp:spPr>
        <a:xfrm>
          <a:off x="4907279" y="674463"/>
          <a:ext cx="91440" cy="21927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27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ADA61-C3F5-034B-9210-B4BF54736882}">
      <dsp:nvSpPr>
        <dsp:cNvPr id="0" name=""/>
        <dsp:cNvSpPr/>
      </dsp:nvSpPr>
      <dsp:spPr>
        <a:xfrm>
          <a:off x="3325227" y="674463"/>
          <a:ext cx="1627772" cy="2192784"/>
        </a:xfrm>
        <a:custGeom>
          <a:avLst/>
          <a:gdLst/>
          <a:ahLst/>
          <a:cxnLst/>
          <a:rect l="0" t="0" r="0" b="0"/>
          <a:pathLst>
            <a:path>
              <a:moveTo>
                <a:pt x="1627772" y="0"/>
              </a:moveTo>
              <a:lnTo>
                <a:pt x="1627772" y="2051531"/>
              </a:lnTo>
              <a:lnTo>
                <a:pt x="0" y="2051531"/>
              </a:lnTo>
              <a:lnTo>
                <a:pt x="0" y="21927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877CC-C416-1B41-84EC-90EBB32B6469}">
      <dsp:nvSpPr>
        <dsp:cNvPr id="0" name=""/>
        <dsp:cNvSpPr/>
      </dsp:nvSpPr>
      <dsp:spPr>
        <a:xfrm>
          <a:off x="4280366" y="1830"/>
          <a:ext cx="1345266" cy="672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Executive Leadership Team</a:t>
          </a:r>
        </a:p>
      </dsp:txBody>
      <dsp:txXfrm>
        <a:off x="4280366" y="1830"/>
        <a:ext cx="1345266" cy="672633"/>
      </dsp:txXfrm>
    </dsp:sp>
    <dsp:sp modelId="{C9EF7F03-5D07-014E-ADB8-197900A3C0CE}">
      <dsp:nvSpPr>
        <dsp:cNvPr id="0" name=""/>
        <dsp:cNvSpPr/>
      </dsp:nvSpPr>
      <dsp:spPr>
        <a:xfrm>
          <a:off x="2652593" y="2867248"/>
          <a:ext cx="1345266" cy="672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Business Working Group</a:t>
          </a:r>
        </a:p>
      </dsp:txBody>
      <dsp:txXfrm>
        <a:off x="2652593" y="2867248"/>
        <a:ext cx="1345266" cy="672633"/>
      </dsp:txXfrm>
    </dsp:sp>
    <dsp:sp modelId="{3C34F1A8-4E6A-514E-9322-E74B4F5D1646}">
      <dsp:nvSpPr>
        <dsp:cNvPr id="0" name=""/>
        <dsp:cNvSpPr/>
      </dsp:nvSpPr>
      <dsp:spPr>
        <a:xfrm>
          <a:off x="4280366" y="2867248"/>
          <a:ext cx="1345266" cy="672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Product Owners</a:t>
          </a:r>
        </a:p>
      </dsp:txBody>
      <dsp:txXfrm>
        <a:off x="4280366" y="2867248"/>
        <a:ext cx="1345266" cy="672633"/>
      </dsp:txXfrm>
    </dsp:sp>
    <dsp:sp modelId="{CFF1208B-FF72-444B-897A-F45AB1440F5E}">
      <dsp:nvSpPr>
        <dsp:cNvPr id="0" name=""/>
        <dsp:cNvSpPr/>
      </dsp:nvSpPr>
      <dsp:spPr>
        <a:xfrm>
          <a:off x="5908139" y="2867248"/>
          <a:ext cx="1345266" cy="672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Agile Scrum Team</a:t>
          </a:r>
        </a:p>
      </dsp:txBody>
      <dsp:txXfrm>
        <a:off x="5908139" y="2867248"/>
        <a:ext cx="1345266" cy="672633"/>
      </dsp:txXfrm>
    </dsp:sp>
    <dsp:sp modelId="{F8B424E0-53C3-914C-B10E-C7CADE1C641D}">
      <dsp:nvSpPr>
        <dsp:cNvPr id="0" name=""/>
        <dsp:cNvSpPr/>
      </dsp:nvSpPr>
      <dsp:spPr>
        <a:xfrm>
          <a:off x="3466480" y="956969"/>
          <a:ext cx="1345266" cy="672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Business  Owner</a:t>
          </a:r>
        </a:p>
      </dsp:txBody>
      <dsp:txXfrm>
        <a:off x="3466480" y="956969"/>
        <a:ext cx="1345266" cy="672633"/>
      </dsp:txXfrm>
    </dsp:sp>
    <dsp:sp modelId="{E3F97A4A-4704-CD4C-9506-14CC45767CC4}">
      <dsp:nvSpPr>
        <dsp:cNvPr id="0" name=""/>
        <dsp:cNvSpPr/>
      </dsp:nvSpPr>
      <dsp:spPr>
        <a:xfrm>
          <a:off x="5094253" y="956969"/>
          <a:ext cx="1345266" cy="672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Delivery Owner</a:t>
          </a:r>
        </a:p>
      </dsp:txBody>
      <dsp:txXfrm>
        <a:off x="5094253" y="956969"/>
        <a:ext cx="1345266" cy="672633"/>
      </dsp:txXfrm>
    </dsp:sp>
    <dsp:sp modelId="{0B5D941F-B921-C34C-BCEF-D3CF0FE5D7C0}">
      <dsp:nvSpPr>
        <dsp:cNvPr id="0" name=""/>
        <dsp:cNvSpPr/>
      </dsp:nvSpPr>
      <dsp:spPr>
        <a:xfrm>
          <a:off x="3466480" y="1912109"/>
          <a:ext cx="1345266" cy="672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Executive Scrum</a:t>
          </a:r>
        </a:p>
      </dsp:txBody>
      <dsp:txXfrm>
        <a:off x="3466480" y="1912109"/>
        <a:ext cx="1345266" cy="672633"/>
      </dsp:txXfrm>
    </dsp:sp>
    <dsp:sp modelId="{F3A175E0-F255-0445-AD79-FEA7913B5AE7}">
      <dsp:nvSpPr>
        <dsp:cNvPr id="0" name=""/>
        <dsp:cNvSpPr/>
      </dsp:nvSpPr>
      <dsp:spPr>
        <a:xfrm>
          <a:off x="5094253" y="1912109"/>
          <a:ext cx="1345266" cy="672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Service Delivery Manager</a:t>
          </a:r>
        </a:p>
      </dsp:txBody>
      <dsp:txXfrm>
        <a:off x="5094253" y="1912109"/>
        <a:ext cx="1345266" cy="672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73876-3C96-2046-BB2B-0ED211843D60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79FD3-04EB-3542-B213-6CD71D3D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2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9FD3-04EB-3542-B213-6CD71D3D51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3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youtu.be/buA3tsGnp2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D66A5D-431A-FD40-8783-ACC15FEC4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4666" y="670694"/>
            <a:ext cx="8791575" cy="2387600"/>
          </a:xfrm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Digital marketing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DD4C716-0F16-5A43-9E98-5905B0EF7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2618" y="4533029"/>
            <a:ext cx="8791575" cy="1655762"/>
          </a:xfrm>
        </p:spPr>
        <p:txBody>
          <a:bodyPr/>
          <a:lstStyle/>
          <a:p>
            <a:pPr algn="r"/>
            <a:r>
              <a:rPr lang="en-US"/>
              <a:t>Brooke lowry</a:t>
            </a:r>
          </a:p>
          <a:p>
            <a:pPr algn="r"/>
            <a:r>
              <a:rPr lang="en-US"/>
              <a:t>Marketing manager – Digital</a:t>
            </a:r>
          </a:p>
          <a:p>
            <a:pPr algn="r"/>
            <a:r>
              <a:rPr lang="en-US"/>
              <a:t>commonwealth bank of australia</a:t>
            </a:r>
          </a:p>
        </p:txBody>
      </p:sp>
    </p:spTree>
    <p:extLst>
      <p:ext uri="{BB962C8B-B14F-4D97-AF65-F5344CB8AC3E}">
        <p14:creationId xmlns:p14="http://schemas.microsoft.com/office/powerpoint/2010/main" val="2676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513A51-9C06-9C4A-B93E-E8198553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thinking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238F2C06-5509-EB4D-B222-FA45513E8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22" t="24715" r="1" b="15425"/>
          <a:stretch/>
        </p:blipFill>
        <p:spPr>
          <a:xfrm>
            <a:off x="2359740" y="1898854"/>
            <a:ext cx="7189839" cy="424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F71B3-54C1-CE4D-B1A4-85B14F92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Ux/Lean ux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4" r="13424"/>
          <a:stretch/>
        </p:blipFill>
        <p:spPr>
          <a:xfrm>
            <a:off x="3048870" y="1868538"/>
            <a:ext cx="6091084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E5AFA5-442B-C74E-9517-450E911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process </a:t>
            </a: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99495D31-7F81-2649-9795-36CF179F7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441" b="19589"/>
          <a:stretch/>
        </p:blipFill>
        <p:spPr>
          <a:xfrm>
            <a:off x="2147819" y="1944943"/>
            <a:ext cx="8120745" cy="304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03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20F8D6-547E-624A-95A1-591E4A797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Agile scrum team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456DAEF6-EC96-E342-AAE6-E0EFCD371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606" b="10480"/>
          <a:stretch/>
        </p:blipFill>
        <p:spPr>
          <a:xfrm>
            <a:off x="2138516" y="1789641"/>
            <a:ext cx="8139266" cy="45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methodology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74" y="1905358"/>
            <a:ext cx="7026451" cy="4425313"/>
          </a:xfrm>
        </p:spPr>
      </p:pic>
    </p:spTree>
    <p:extLst>
      <p:ext uri="{BB962C8B-B14F-4D97-AF65-F5344CB8AC3E}">
        <p14:creationId xmlns:p14="http://schemas.microsoft.com/office/powerpoint/2010/main" val="1484109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7F85A7-8FD7-D840-9184-774654D9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owner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="" xmlns:a16="http://schemas.microsoft.com/office/drawing/2014/main" id="{E702B79D-F8E5-DD40-9636-453017E8D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062" t="23414" r="38515" b="14644"/>
          <a:stretch/>
        </p:blipFill>
        <p:spPr>
          <a:xfrm>
            <a:off x="2000249" y="2023347"/>
            <a:ext cx="1889637" cy="37477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2040D23-877A-7C42-8F27-F496D4EB3E71}"/>
              </a:ext>
            </a:extLst>
          </p:cNvPr>
          <p:cNvSpPr txBox="1"/>
          <p:nvPr/>
        </p:nvSpPr>
        <p:spPr>
          <a:xfrm>
            <a:off x="4998781" y="2023347"/>
            <a:ext cx="590580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/>
              <a:t>Represents the Business Owner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/>
              <a:t>Chairs the Business Working Group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/>
              <a:t>Prioritises scrum team’s workload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/>
              <a:t>Manages delivery requirements with the Scrum Master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/>
              <a:t>Responsible for the quality of the product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/>
              <a:t>Responsible for the delivery of the product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/>
              <a:t>Maintains a customer focus throughout the project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/>
              <a:t>Communicates scope change with business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22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A67510-C5EF-E142-9528-ACB4CB54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stakeholders</a:t>
            </a:r>
          </a:p>
        </p:txBody>
      </p:sp>
      <p:graphicFrame>
        <p:nvGraphicFramePr>
          <p:cNvPr id="8" name="Diagram 8">
            <a:extLst>
              <a:ext uri="{FF2B5EF4-FFF2-40B4-BE49-F238E27FC236}">
                <a16:creationId xmlns="" xmlns:a16="http://schemas.microsoft.com/office/drawing/2014/main" id="{FCF66F51-5F36-3646-9C6D-188F40FB7E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786978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="" xmlns:a16="http://schemas.microsoft.com/office/drawing/2014/main" id="{197CB271-B106-3545-A5C9-AE3C1312E077}"/>
              </a:ext>
            </a:extLst>
          </p:cNvPr>
          <p:cNvSpPr/>
          <p:nvPr/>
        </p:nvSpPr>
        <p:spPr>
          <a:xfrm>
            <a:off x="5247661" y="5029200"/>
            <a:ext cx="1730170" cy="833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32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/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78" y="1056997"/>
            <a:ext cx="6844045" cy="4739501"/>
          </a:xfrm>
          <a:prstGeom prst="rect">
            <a:avLst/>
          </a:prstGeom>
        </p:spPr>
      </p:pic>
      <p:grpSp>
        <p:nvGrpSpPr>
          <p:cNvPr id="90" name="Group 89"/>
          <p:cNvGrpSpPr>
            <a:grpSpLocks noGrp="1" noUngrp="1" noRot="1" noChangeAspect="1" noMove="1" noResize="1"/>
          </p:cNvGrpSpPr>
          <p:nvPr>
            <p:extLst/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1" name="Rectangle 5"/>
            <p:cNvSpPr>
              <a:spLocks noChangeArrowheads="1"/>
            </p:cNvSpPr>
            <p:nvPr>
              <p:extLst/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2" name="Freeform 6"/>
            <p:cNvSpPr>
              <a:spLocks noEditPoints="1"/>
            </p:cNvSpPr>
            <p:nvPr>
              <p:extLst/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7"/>
            <p:cNvSpPr>
              <a:spLocks noEditPoints="1"/>
            </p:cNvSpPr>
            <p:nvPr>
              <p:extLst/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8"/>
            <p:cNvSpPr/>
            <p:nvPr>
              <p:extLst/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9"/>
            <p:cNvSpPr>
              <a:spLocks noEditPoints="1"/>
            </p:cNvSpPr>
            <p:nvPr>
              <p:extLst/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10"/>
            <p:cNvSpPr/>
            <p:nvPr>
              <p:extLst/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11"/>
            <p:cNvSpPr/>
            <p:nvPr>
              <p:extLst/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12"/>
            <p:cNvSpPr>
              <a:spLocks noEditPoints="1"/>
            </p:cNvSpPr>
            <p:nvPr>
              <p:extLst/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13"/>
            <p:cNvSpPr>
              <a:spLocks noEditPoints="1"/>
            </p:cNvSpPr>
            <p:nvPr>
              <p:extLst/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14"/>
            <p:cNvSpPr/>
            <p:nvPr>
              <p:extLst/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5"/>
            <p:cNvSpPr>
              <a:spLocks noEditPoints="1"/>
            </p:cNvSpPr>
            <p:nvPr>
              <p:extLst/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Line 16"/>
            <p:cNvSpPr>
              <a:spLocks noChangeShapeType="1"/>
            </p:cNvSpPr>
            <p:nvPr>
              <p:extLst/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3" name="Freeform 17"/>
            <p:cNvSpPr/>
            <p:nvPr>
              <p:extLst/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8"/>
            <p:cNvSpPr/>
            <p:nvPr>
              <p:extLst/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19"/>
            <p:cNvSpPr/>
            <p:nvPr>
              <p:extLst/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20"/>
            <p:cNvSpPr>
              <a:spLocks noEditPoints="1"/>
            </p:cNvSpPr>
            <p:nvPr>
              <p:extLst/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21"/>
            <p:cNvSpPr>
              <a:spLocks noChangeArrowheads="1"/>
            </p:cNvSpPr>
            <p:nvPr>
              <p:extLst/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22"/>
            <p:cNvSpPr/>
            <p:nvPr>
              <p:extLst/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23"/>
            <p:cNvSpPr>
              <a:spLocks noEditPoints="1"/>
            </p:cNvSpPr>
            <p:nvPr>
              <p:extLst/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24"/>
            <p:cNvSpPr/>
            <p:nvPr>
              <p:extLst/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25"/>
            <p:cNvSpPr>
              <a:spLocks noEditPoints="1"/>
            </p:cNvSpPr>
            <p:nvPr>
              <p:extLst/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26"/>
            <p:cNvSpPr/>
            <p:nvPr>
              <p:extLst/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27"/>
            <p:cNvSpPr/>
            <p:nvPr>
              <p:extLst/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8"/>
            <p:cNvSpPr>
              <a:spLocks noEditPoints="1"/>
            </p:cNvSpPr>
            <p:nvPr>
              <p:extLst/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29"/>
            <p:cNvSpPr>
              <a:spLocks noEditPoints="1"/>
            </p:cNvSpPr>
            <p:nvPr>
              <p:extLst/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30"/>
            <p:cNvSpPr/>
            <p:nvPr>
              <p:extLst/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31"/>
            <p:cNvSpPr>
              <a:spLocks noEditPoints="1"/>
            </p:cNvSpPr>
            <p:nvPr>
              <p:extLst/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27F800-17B7-3F4C-A3FC-757BE23E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CUSTOMER EXPERIENCE</a:t>
            </a:r>
          </a:p>
        </p:txBody>
      </p:sp>
      <p:sp>
        <p:nvSpPr>
          <p:cNvPr id="77" name="Content Placeholder 8"/>
          <p:cNvSpPr>
            <a:spLocks noGrp="1"/>
          </p:cNvSpPr>
          <p:nvPr>
            <p:ph idx="1"/>
          </p:nvPr>
        </p:nvSpPr>
        <p:spPr>
          <a:xfrm>
            <a:off x="844620" y="2249487"/>
            <a:ext cx="2862444" cy="3957302"/>
          </a:xfrm>
        </p:spPr>
        <p:txBody>
          <a:bodyPr>
            <a:norm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Design-thinking</a:t>
            </a:r>
          </a:p>
          <a:p>
            <a:r>
              <a:rPr lang="en-US" sz="1400">
                <a:solidFill>
                  <a:srgbClr val="FFFFFF"/>
                </a:solidFill>
              </a:rPr>
              <a:t>Lean UX</a:t>
            </a:r>
          </a:p>
          <a:p>
            <a:r>
              <a:rPr lang="en-US" sz="1400">
                <a:solidFill>
                  <a:srgbClr val="FFFFFF"/>
                </a:solidFill>
              </a:rPr>
              <a:t>Agile</a:t>
            </a:r>
          </a:p>
        </p:txBody>
      </p:sp>
    </p:spTree>
    <p:extLst>
      <p:ext uri="{BB962C8B-B14F-4D97-AF65-F5344CB8AC3E}">
        <p14:creationId xmlns:p14="http://schemas.microsoft.com/office/powerpoint/2010/main" val="4127106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4CF78B-10C8-024A-9E0E-75C463FC4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 of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B1044D-AF71-FE43-B94C-DF0FFD23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/>
          </a:p>
          <a:p>
            <a:pPr marL="0" indent="0" algn="ctr">
              <a:buNone/>
            </a:pPr>
            <a:r>
              <a:rPr lang="en-US" sz="3200" b="1"/>
              <a:t>Digital marketing + User experience design </a:t>
            </a:r>
          </a:p>
          <a:p>
            <a:pPr marL="0" indent="0" algn="ctr">
              <a:buNone/>
            </a:pPr>
            <a:r>
              <a:rPr lang="en-US" sz="3200" b="1"/>
              <a:t>+ Agile mindset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36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72019E-A7E4-FE4C-A419-F81F586F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success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9F404BA4-B51E-AF4C-A945-607491545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Take on roles that give you exposure</a:t>
            </a:r>
          </a:p>
          <a:p>
            <a:r>
              <a:rPr lang="en-US"/>
              <a:t>The majority of my time is spent influencing people</a:t>
            </a:r>
          </a:p>
          <a:p>
            <a:r>
              <a:rPr lang="en-US"/>
              <a:t>When you work in digital, you are a champion of change</a:t>
            </a:r>
          </a:p>
          <a:p>
            <a:r>
              <a:rPr lang="en-US"/>
              <a:t>Resolve problems with people face-to-face</a:t>
            </a:r>
          </a:p>
          <a:p>
            <a:r>
              <a:rPr lang="en-US"/>
              <a:t>When you work in a team, stick to your role and do it well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8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E27C96-95EB-244F-93D4-9DF711335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Adobe symposium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FD6CCB6-F434-9E4C-8F65-5D0B05FFD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841" t="9904" r="12838"/>
          <a:stretch/>
        </p:blipFill>
        <p:spPr>
          <a:xfrm>
            <a:off x="1141413" y="1779023"/>
            <a:ext cx="4866969" cy="3410563"/>
          </a:xfrm>
          <a:prstGeom prst="rect">
            <a:avLst/>
          </a:prstGeom>
        </p:spPr>
      </p:pic>
      <p:pic>
        <p:nvPicPr>
          <p:cNvPr id="6" name="Picture 6">
            <a:hlinkClick r:id="rId4"/>
            <a:extLst>
              <a:ext uri="{FF2B5EF4-FFF2-40B4-BE49-F238E27FC236}">
                <a16:creationId xmlns="" xmlns:a16="http://schemas.microsoft.com/office/drawing/2014/main" id="{85DAACDD-B135-4D4E-B74F-E2E7B03BB6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10345" b="-4839"/>
          <a:stretch/>
        </p:blipFill>
        <p:spPr>
          <a:xfrm>
            <a:off x="5703731" y="3077474"/>
            <a:ext cx="5186977" cy="341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9170F3-905A-754F-A113-BB09071FF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Skills for grads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350A7C-FA74-B341-885B-CA03A69C8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Influencing skills and stakeholder engagement</a:t>
            </a:r>
          </a:p>
          <a:p>
            <a:r>
              <a:rPr lang="en-US" dirty="0"/>
              <a:t>Marketing strategy</a:t>
            </a:r>
          </a:p>
          <a:p>
            <a:r>
              <a:rPr lang="en-US" dirty="0"/>
              <a:t>Project/product management</a:t>
            </a:r>
          </a:p>
          <a:p>
            <a:r>
              <a:rPr lang="en-US" dirty="0"/>
              <a:t>Customer-centered design/UX design</a:t>
            </a:r>
          </a:p>
          <a:p>
            <a:r>
              <a:rPr lang="en-US" dirty="0"/>
              <a:t>Digital marketing/knowledge of technologies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42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/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/>
          </p:cNvPicPr>
          <p:nvPr/>
        </p:nvPicPr>
        <p:blipFill rotWithShape="1">
          <a:blip r:embed="rId3"/>
          <a:srcRect l="2054" t="3294" r="2400" b="5722"/>
          <a:stretch/>
        </p:blipFill>
        <p:spPr>
          <a:xfrm>
            <a:off x="5420033" y="794746"/>
            <a:ext cx="5318637" cy="5064717"/>
          </a:xfrm>
          <a:prstGeom prst="rect">
            <a:avLst/>
          </a:prstGeom>
        </p:spPr>
      </p:pic>
      <p:grpSp>
        <p:nvGrpSpPr>
          <p:cNvPr id="25" name="Group 24"/>
          <p:cNvGrpSpPr>
            <a:grpSpLocks noGrp="1" noUngrp="1" noRot="1" noChangeAspect="1" noMove="1" noResize="1"/>
          </p:cNvGrpSpPr>
          <p:nvPr>
            <p:extLst/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6" name="Rectangle 5"/>
            <p:cNvSpPr>
              <a:spLocks noChangeArrowheads="1"/>
            </p:cNvSpPr>
            <p:nvPr>
              <p:extLst/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7" name="Freeform 6"/>
            <p:cNvSpPr>
              <a:spLocks noEditPoints="1"/>
            </p:cNvSpPr>
            <p:nvPr>
              <p:extLst/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7"/>
            <p:cNvSpPr>
              <a:spLocks noEditPoints="1"/>
            </p:cNvSpPr>
            <p:nvPr>
              <p:extLst/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8"/>
            <p:cNvSpPr/>
            <p:nvPr>
              <p:extLst/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9"/>
            <p:cNvSpPr>
              <a:spLocks noEditPoints="1"/>
            </p:cNvSpPr>
            <p:nvPr>
              <p:extLst/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0"/>
            <p:cNvSpPr/>
            <p:nvPr>
              <p:extLst/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1"/>
            <p:cNvSpPr/>
            <p:nvPr>
              <p:extLst/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2"/>
            <p:cNvSpPr>
              <a:spLocks noEditPoints="1"/>
            </p:cNvSpPr>
            <p:nvPr>
              <p:extLst/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3"/>
            <p:cNvSpPr>
              <a:spLocks noEditPoints="1"/>
            </p:cNvSpPr>
            <p:nvPr>
              <p:extLst/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4"/>
            <p:cNvSpPr/>
            <p:nvPr>
              <p:extLst/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15"/>
            <p:cNvSpPr>
              <a:spLocks noEditPoints="1"/>
            </p:cNvSpPr>
            <p:nvPr>
              <p:extLst/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Line 16"/>
            <p:cNvSpPr>
              <a:spLocks noChangeShapeType="1"/>
            </p:cNvSpPr>
            <p:nvPr>
              <p:extLst/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8" name="Freeform 17"/>
            <p:cNvSpPr/>
            <p:nvPr>
              <p:extLst/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18"/>
            <p:cNvSpPr/>
            <p:nvPr>
              <p:extLst/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19"/>
            <p:cNvSpPr/>
            <p:nvPr>
              <p:extLst/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0"/>
            <p:cNvSpPr>
              <a:spLocks noEditPoints="1"/>
            </p:cNvSpPr>
            <p:nvPr>
              <p:extLst/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21"/>
            <p:cNvSpPr>
              <a:spLocks noChangeArrowheads="1"/>
            </p:cNvSpPr>
            <p:nvPr>
              <p:extLst/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22"/>
            <p:cNvSpPr/>
            <p:nvPr>
              <p:extLst/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3"/>
            <p:cNvSpPr>
              <a:spLocks noEditPoints="1"/>
            </p:cNvSpPr>
            <p:nvPr>
              <p:extLst/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4"/>
            <p:cNvSpPr/>
            <p:nvPr>
              <p:extLst/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25"/>
            <p:cNvSpPr>
              <a:spLocks noEditPoints="1"/>
            </p:cNvSpPr>
            <p:nvPr>
              <p:extLst/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26"/>
            <p:cNvSpPr/>
            <p:nvPr>
              <p:extLst/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27"/>
            <p:cNvSpPr/>
            <p:nvPr>
              <p:extLst/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28"/>
            <p:cNvSpPr>
              <a:spLocks noEditPoints="1"/>
            </p:cNvSpPr>
            <p:nvPr>
              <p:extLst/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29"/>
            <p:cNvSpPr>
              <a:spLocks noEditPoints="1"/>
            </p:cNvSpPr>
            <p:nvPr>
              <p:extLst/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0"/>
            <p:cNvSpPr/>
            <p:nvPr>
              <p:extLst/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1"/>
            <p:cNvSpPr>
              <a:spLocks noEditPoints="1"/>
            </p:cNvSpPr>
            <p:nvPr>
              <p:extLst/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0711-DFF1-8D4C-BADF-82A99163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Digital marketing toolkit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="" xmlns:a16="http://schemas.microsoft.com/office/drawing/2014/main" id="{29B95CB0-EB63-494D-872E-C30AA7EF7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6870" t="4716" r="13246" b="14123"/>
          <a:stretch/>
        </p:blipFill>
        <p:spPr>
          <a:xfrm>
            <a:off x="5827283" y="2994656"/>
            <a:ext cx="1391880" cy="1272235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="" xmlns:a16="http://schemas.microsoft.com/office/drawing/2014/main" id="{1AF45C82-9E86-3B4D-BCE5-48D082CEC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912" y="3034292"/>
            <a:ext cx="1537859" cy="1537859"/>
          </a:xfrm>
          <a:prstGeom prst="rect">
            <a:avLst/>
          </a:prstGeom>
        </p:spPr>
      </p:pic>
      <p:pic>
        <p:nvPicPr>
          <p:cNvPr id="16" name="Picture 17">
            <a:extLst>
              <a:ext uri="{FF2B5EF4-FFF2-40B4-BE49-F238E27FC236}">
                <a16:creationId xmlns="" xmlns:a16="http://schemas.microsoft.com/office/drawing/2014/main" id="{18368275-8EA9-9B44-A8A4-FBD255C6F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756" y="2994656"/>
            <a:ext cx="1311926" cy="1311926"/>
          </a:xfrm>
          <a:prstGeom prst="rect">
            <a:avLst/>
          </a:prstGeom>
        </p:spPr>
      </p:pic>
      <p:pic>
        <p:nvPicPr>
          <p:cNvPr id="24" name="Picture 52">
            <a:extLst>
              <a:ext uri="{FF2B5EF4-FFF2-40B4-BE49-F238E27FC236}">
                <a16:creationId xmlns="" xmlns:a16="http://schemas.microsoft.com/office/drawing/2014/main" id="{93140025-0BE5-7148-8C7C-F297DC1B27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6236" y="4543454"/>
            <a:ext cx="2967724" cy="986266"/>
          </a:xfrm>
          <a:prstGeom prst="rect">
            <a:avLst/>
          </a:prstGeom>
        </p:spPr>
      </p:pic>
      <p:pic>
        <p:nvPicPr>
          <p:cNvPr id="54" name="Picture 54">
            <a:extLst>
              <a:ext uri="{FF2B5EF4-FFF2-40B4-BE49-F238E27FC236}">
                <a16:creationId xmlns="" xmlns:a16="http://schemas.microsoft.com/office/drawing/2014/main" id="{6A30F2AD-237F-2545-94C7-58C701A025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8719" y="4530315"/>
            <a:ext cx="1662807" cy="10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4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D66A5D-431A-FD40-8783-ACC15FEC4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4666" y="670694"/>
            <a:ext cx="8791575" cy="2387600"/>
          </a:xfrm>
        </p:spPr>
        <p:txBody>
          <a:bodyPr/>
          <a:lstStyle/>
          <a:p>
            <a:r>
              <a:rPr lang="en-US"/>
              <a:t>     Thank you</a:t>
            </a:r>
          </a:p>
        </p:txBody>
      </p:sp>
    </p:spTree>
    <p:extLst>
      <p:ext uri="{BB962C8B-B14F-4D97-AF65-F5344CB8AC3E}">
        <p14:creationId xmlns:p14="http://schemas.microsoft.com/office/powerpoint/2010/main" val="296308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1" y="2752357"/>
            <a:ext cx="4689234" cy="254390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1F05D8-A6FD-884C-87DD-8EBC2F178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/>
              <a:t>Life after grad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="" xmlns:a16="http://schemas.microsoft.com/office/drawing/2014/main" id="{11DD855C-4890-7443-AE48-86F3E2AD2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34842" y="2249488"/>
            <a:ext cx="4115029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19AA0D-0A56-4848-ABDD-A65A5E95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brief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382BBE-7DE2-344F-8649-26C4BB593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Publicist (Dunedin Fringe Festival)</a:t>
            </a:r>
          </a:p>
          <a:p>
            <a:r>
              <a:rPr lang="en-US"/>
              <a:t>Marketing Coordinator (Delta)</a:t>
            </a:r>
          </a:p>
          <a:p>
            <a:r>
              <a:rPr lang="en-US"/>
              <a:t>Digital Marketing Executive (Auckland Regional Public Health Service)</a:t>
            </a:r>
          </a:p>
          <a:p>
            <a:r>
              <a:rPr lang="en-US"/>
              <a:t>Digital Marketing Consultant (Matt Blatt)</a:t>
            </a:r>
          </a:p>
          <a:p>
            <a:r>
              <a:rPr lang="en-US"/>
              <a:t>Marketing Manager – Digital (Commonwealth Bank of Australia)</a:t>
            </a:r>
          </a:p>
        </p:txBody>
      </p:sp>
    </p:spTree>
    <p:extLst>
      <p:ext uri="{BB962C8B-B14F-4D97-AF65-F5344CB8AC3E}">
        <p14:creationId xmlns:p14="http://schemas.microsoft.com/office/powerpoint/2010/main" val="7153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</a:p>
          <a:p>
            <a:r>
              <a:rPr lang="en-US" dirty="0" smtClean="0"/>
              <a:t>Website development </a:t>
            </a:r>
          </a:p>
          <a:p>
            <a:r>
              <a:rPr lang="en-US" dirty="0" smtClean="0"/>
              <a:t>App development</a:t>
            </a:r>
          </a:p>
          <a:p>
            <a:r>
              <a:rPr lang="en-US" dirty="0" smtClean="0"/>
              <a:t>Email marketing</a:t>
            </a:r>
          </a:p>
          <a:p>
            <a:r>
              <a:rPr lang="en-US" dirty="0" smtClean="0"/>
              <a:t>Business improvement</a:t>
            </a:r>
          </a:p>
          <a:p>
            <a:r>
              <a:rPr lang="en-US" dirty="0" smtClean="0"/>
              <a:t>Change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FEB5B1-D7D4-0841-824B-5BD1AD439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You’re in the right place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CCE5A9-E888-B14D-B0B4-9F1B6CEC4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You’re always thinking about the future</a:t>
            </a:r>
          </a:p>
          <a:p>
            <a:r>
              <a:rPr lang="en-US" dirty="0" smtClean="0"/>
              <a:t>You’re passionate about growth, innovation and development</a:t>
            </a:r>
            <a:endParaRPr lang="en-US" dirty="0"/>
          </a:p>
          <a:p>
            <a:r>
              <a:rPr lang="en-US" dirty="0"/>
              <a:t>You think things can be done better</a:t>
            </a:r>
          </a:p>
          <a:p>
            <a:r>
              <a:rPr lang="en-US" dirty="0" smtClean="0"/>
              <a:t>You want to design better processes for people</a:t>
            </a:r>
          </a:p>
          <a:p>
            <a:r>
              <a:rPr lang="en-US" dirty="0" smtClean="0"/>
              <a:t>You like efficiency and productivity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64DE13-A792-B94C-BC8D-072A61FF8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E9EFB8-B762-D046-805A-1F52B9D53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800" b="1"/>
          </a:p>
          <a:p>
            <a:pPr marL="0" indent="0" algn="ctr">
              <a:buNone/>
            </a:pPr>
            <a:r>
              <a:rPr lang="en-US" sz="2800" b="1"/>
              <a:t>“Learning and innovation go hand in hand. The arrogance of success is to think that what you did yesterday will be      sufficient for tomorrow.”</a:t>
            </a:r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- WILLIAM POLLARD</a:t>
            </a:r>
          </a:p>
        </p:txBody>
      </p:sp>
    </p:spTree>
    <p:extLst>
      <p:ext uri="{BB962C8B-B14F-4D97-AF65-F5344CB8AC3E}">
        <p14:creationId xmlns:p14="http://schemas.microsoft.com/office/powerpoint/2010/main" val="5050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64763C-581D-1B4E-846E-D4D92461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Innovation and competitive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50A96F-E8DC-5A47-85CC-D237EABC3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companies want to hire you?</a:t>
            </a:r>
          </a:p>
          <a:p>
            <a:r>
              <a:rPr lang="en-US" dirty="0"/>
              <a:t>Innovation isn’t about coming up with good ideas…</a:t>
            </a:r>
          </a:p>
          <a:p>
            <a:r>
              <a:rPr lang="en-US" dirty="0"/>
              <a:t>Its about facilitating the process for generating insights and creating new products and services</a:t>
            </a:r>
          </a:p>
          <a:p>
            <a:r>
              <a:rPr lang="en-US" dirty="0"/>
              <a:t>Innovation is about research, speaking to customers and </a:t>
            </a:r>
            <a:r>
              <a:rPr lang="en-US" dirty="0" err="1"/>
              <a:t>analysing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7969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CE2911-A4C4-0747-A09E-E4D8A2D4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Barriers to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7E1A9D-E1FD-5A4C-A2C7-2040B32E8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Ignoring </a:t>
            </a:r>
            <a:r>
              <a:rPr lang="en-US" dirty="0" smtClean="0"/>
              <a:t>your customers</a:t>
            </a:r>
          </a:p>
          <a:p>
            <a:r>
              <a:rPr lang="en-US" dirty="0" smtClean="0"/>
              <a:t>Too </a:t>
            </a:r>
            <a:r>
              <a:rPr lang="en-US" dirty="0"/>
              <a:t>much of a focus on </a:t>
            </a:r>
            <a:r>
              <a:rPr lang="en-US" dirty="0" smtClean="0"/>
              <a:t>business requirements </a:t>
            </a:r>
            <a:r>
              <a:rPr lang="en-US" dirty="0"/>
              <a:t>and documentation</a:t>
            </a:r>
          </a:p>
          <a:p>
            <a:r>
              <a:rPr lang="en-US" dirty="0"/>
              <a:t>Top-down project management</a:t>
            </a:r>
          </a:p>
          <a:p>
            <a:r>
              <a:rPr lang="en-US" dirty="0"/>
              <a:t>Vague delivery dates, </a:t>
            </a:r>
            <a:r>
              <a:rPr lang="en-US" dirty="0" smtClean="0"/>
              <a:t>lack of support from management</a:t>
            </a:r>
            <a:endParaRPr lang="en-US" dirty="0"/>
          </a:p>
          <a:p>
            <a:r>
              <a:rPr lang="en-US" dirty="0"/>
              <a:t>How can businesses improve the innovation process?</a:t>
            </a:r>
          </a:p>
        </p:txBody>
      </p:sp>
    </p:spTree>
    <p:extLst>
      <p:ext uri="{BB962C8B-B14F-4D97-AF65-F5344CB8AC3E}">
        <p14:creationId xmlns:p14="http://schemas.microsoft.com/office/powerpoint/2010/main" val="38851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404</Words>
  <Application>Microsoft Office PowerPoint</Application>
  <PresentationFormat>Custom</PresentationFormat>
  <Paragraphs>88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Circuit</vt:lpstr>
      <vt:lpstr> Digital marketing</vt:lpstr>
      <vt:lpstr>Adobe symposium</vt:lpstr>
      <vt:lpstr>Life after grad</vt:lpstr>
      <vt:lpstr>A brief history</vt:lpstr>
      <vt:lpstr>DIGITAL MARKETING</vt:lpstr>
      <vt:lpstr>You’re in the right place if…</vt:lpstr>
      <vt:lpstr>Learning and innovation</vt:lpstr>
      <vt:lpstr>Innovation and competitive advantage</vt:lpstr>
      <vt:lpstr>Barriers to innovation</vt:lpstr>
      <vt:lpstr>Design thinking</vt:lpstr>
      <vt:lpstr>Ux/Lean ux</vt:lpstr>
      <vt:lpstr>Agile process </vt:lpstr>
      <vt:lpstr>Agile scrum team</vt:lpstr>
      <vt:lpstr>Agile methodology</vt:lpstr>
      <vt:lpstr>Product owner</vt:lpstr>
      <vt:lpstr>Managing stakeholders</vt:lpstr>
      <vt:lpstr>CUSTOMER EXPERIENCE</vt:lpstr>
      <vt:lpstr>The future of marketing</vt:lpstr>
      <vt:lpstr>Tips for success</vt:lpstr>
      <vt:lpstr>Key Skills for grads</vt:lpstr>
      <vt:lpstr>Digital marketing toolkit</vt:lpstr>
      <vt:lpstr>    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</dc:title>
  <dc:creator>John Williams</dc:creator>
  <cp:lastModifiedBy>John Williams</cp:lastModifiedBy>
  <cp:revision>9</cp:revision>
  <dcterms:modified xsi:type="dcterms:W3CDTF">2017-07-09T23:35:39Z</dcterms:modified>
</cp:coreProperties>
</file>