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>
        <p:scale>
          <a:sx n="69" d="100"/>
          <a:sy n="69" d="100"/>
        </p:scale>
        <p:origin x="756" y="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E1FB6-562E-4F0C-B3DB-3BAD2ABF3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515" y="2404534"/>
            <a:ext cx="8827689" cy="1646302"/>
          </a:xfrm>
        </p:spPr>
        <p:txBody>
          <a:bodyPr/>
          <a:lstStyle/>
          <a:p>
            <a:r>
              <a:rPr lang="pl-PL" dirty="0"/>
              <a:t>Integrated Digital Marketing 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631E9-3937-4C48-B4DE-B2675F5C2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236" y="4050833"/>
            <a:ext cx="8705968" cy="1096899"/>
          </a:xfrm>
        </p:spPr>
        <p:txBody>
          <a:bodyPr>
            <a:normAutofit/>
          </a:bodyPr>
          <a:lstStyle/>
          <a:p>
            <a:r>
              <a:rPr lang="pl-PL" sz="2200" dirty="0"/>
              <a:t>Chris Dzikiewicz</a:t>
            </a:r>
            <a:endParaRPr lang="en-NZ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C53F6-56DD-4742-BE75-EB05BAE86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5" y="-325581"/>
            <a:ext cx="3759198" cy="187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6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8FA7-B638-4EED-B6F3-8A749C28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SEE – THINK – DO - CARE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B739A-12BA-4A46-B0FD-76E945006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128" y="0"/>
            <a:ext cx="3826872" cy="445718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17881A0-9060-4C47-ADA9-06AA76539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270000"/>
            <a:ext cx="6944018" cy="5110798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A6EB5AE-417B-4A1F-A8B8-7D8AB5EF83FC}"/>
              </a:ext>
            </a:extLst>
          </p:cNvPr>
          <p:cNvSpPr/>
          <p:nvPr/>
        </p:nvSpPr>
        <p:spPr>
          <a:xfrm>
            <a:off x="677334" y="6380798"/>
            <a:ext cx="1957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/>
              <a:t>www.kaushik.net</a:t>
            </a:r>
          </a:p>
        </p:txBody>
      </p:sp>
    </p:spTree>
    <p:extLst>
      <p:ext uri="{BB962C8B-B14F-4D97-AF65-F5344CB8AC3E}">
        <p14:creationId xmlns:p14="http://schemas.microsoft.com/office/powerpoint/2010/main" val="247338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74D1-89E6-46A5-95DB-8FA266DA7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02ED3-286E-4C9D-A3D3-9BC125C11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71250-DD5F-445F-A44F-4081D7939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682" y="0"/>
            <a:ext cx="5715000" cy="6724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7B1D06-EAC5-4B23-8FDA-C34083B50B18}"/>
              </a:ext>
            </a:extLst>
          </p:cNvPr>
          <p:cNvSpPr/>
          <p:nvPr/>
        </p:nvSpPr>
        <p:spPr>
          <a:xfrm>
            <a:off x="677334" y="6380798"/>
            <a:ext cx="1957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/>
              <a:t>www.kaushik.net</a:t>
            </a:r>
          </a:p>
        </p:txBody>
      </p:sp>
    </p:spTree>
    <p:extLst>
      <p:ext uri="{BB962C8B-B14F-4D97-AF65-F5344CB8AC3E}">
        <p14:creationId xmlns:p14="http://schemas.microsoft.com/office/powerpoint/2010/main" val="56836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2FC1-198F-45AC-A068-76A63D7F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 pool brand</a:t>
            </a:r>
            <a:endParaRPr lang="en-N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249AA3-2A2C-4AF4-8399-D0C36163C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0000"/>
            <a:ext cx="8144119" cy="513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8291-1BFD-44C5-915D-DB824F9F6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02965-0C2E-4764-B979-D863CCB6C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073" y="73891"/>
            <a:ext cx="6715523" cy="6206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A8027-41BA-4C7F-A271-44AC3F5FD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37" y="6178409"/>
            <a:ext cx="6743231" cy="5199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075257-898F-41C6-A5FF-86B900A932A3}"/>
              </a:ext>
            </a:extLst>
          </p:cNvPr>
          <p:cNvSpPr/>
          <p:nvPr/>
        </p:nvSpPr>
        <p:spPr>
          <a:xfrm>
            <a:off x="8879824" y="3320358"/>
            <a:ext cx="77136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65E3B7-4564-44C7-B216-F039E212E15C}"/>
              </a:ext>
            </a:extLst>
          </p:cNvPr>
          <p:cNvSpPr/>
          <p:nvPr/>
        </p:nvSpPr>
        <p:spPr>
          <a:xfrm>
            <a:off x="8879823" y="3689690"/>
            <a:ext cx="788357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offline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1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D0534-8070-4266-A02C-EEF215BE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C0C7C-4533-40D4-9614-E51F72F43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7545B92A-204E-44BB-AB55-5AF03796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006" y="1006763"/>
            <a:ext cx="6757324" cy="55247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FF6173-C791-4D7F-87D7-0F378C85254C}"/>
              </a:ext>
            </a:extLst>
          </p:cNvPr>
          <p:cNvSpPr/>
          <p:nvPr/>
        </p:nvSpPr>
        <p:spPr>
          <a:xfrm>
            <a:off x="677334" y="6380798"/>
            <a:ext cx="1957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/>
              <a:t>www.kaushik.net</a:t>
            </a:r>
          </a:p>
        </p:txBody>
      </p:sp>
    </p:spTree>
    <p:extLst>
      <p:ext uri="{BB962C8B-B14F-4D97-AF65-F5344CB8AC3E}">
        <p14:creationId xmlns:p14="http://schemas.microsoft.com/office/powerpoint/2010/main" val="321367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9785-E536-4446-A7DD-BB2557C2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Other thoughts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A5A19-B97B-4CC8-808F-7B85A4B98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Investment in Digital Presence: NZ is behing the rest of the world</a:t>
            </a:r>
          </a:p>
          <a:p>
            <a:endParaRPr lang="pl-PL" dirty="0"/>
          </a:p>
          <a:p>
            <a:r>
              <a:rPr lang="pl-PL" dirty="0"/>
              <a:t>Things change quickly – Keep Learning &amp; be a Strategist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Not only Facebook &amp; Google</a:t>
            </a:r>
          </a:p>
          <a:p>
            <a:endParaRPr lang="pl-PL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75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5716-B30E-402E-B2B2-4024D626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218" y="2798618"/>
            <a:ext cx="5348547" cy="1768762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pl-PL" sz="2700" b="1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Chris Dzikiewicz</a:t>
            </a:r>
            <a:br>
              <a:rPr lang="pl-PL" sz="2700" b="1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</a:br>
            <a:r>
              <a:rPr lang="pl-PL" sz="2700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027 216 5297</a:t>
            </a:r>
            <a:br>
              <a:rPr lang="pl-PL" sz="2700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</a:br>
            <a:r>
              <a:rPr lang="pl-PL" sz="2700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chris@digitalwiseman.com</a:t>
            </a:r>
            <a:endParaRPr lang="en-NZ" sz="2700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79729-43D3-48E7-B759-19FFE1F54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45" y="2798618"/>
            <a:ext cx="2572783" cy="295101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A94B690-6650-4116-B192-A63EDB8DFE00}"/>
              </a:ext>
            </a:extLst>
          </p:cNvPr>
          <p:cNvSpPr txBox="1">
            <a:spLocks/>
          </p:cNvSpPr>
          <p:nvPr/>
        </p:nvSpPr>
        <p:spPr>
          <a:xfrm>
            <a:off x="675654" y="729673"/>
            <a:ext cx="5348547" cy="54956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pl-PL" dirty="0"/>
              <a:t>Thank you. Get in touch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en-NZ" sz="2700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6DAF6-CBFE-4685-86E2-6FFB8FF68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563" y="4107873"/>
            <a:ext cx="3759198" cy="187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764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70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Facet</vt:lpstr>
      <vt:lpstr>Integrated Digital Marketing </vt:lpstr>
      <vt:lpstr>SEE – THINK – DO - CARE</vt:lpstr>
      <vt:lpstr>PowerPoint Presentation</vt:lpstr>
      <vt:lpstr>Spa pool brand</vt:lpstr>
      <vt:lpstr>PowerPoint Presentation</vt:lpstr>
      <vt:lpstr>PowerPoint Presentation</vt:lpstr>
      <vt:lpstr>Other thoughts</vt:lpstr>
      <vt:lpstr>Chris Dzikiewicz 027 216 5297 chris@digitalwiseman.com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Digital Marketing</dc:title>
  <dc:creator>Chris Dzikiewicz</dc:creator>
  <cp:lastModifiedBy>Chris Dzikiewicz</cp:lastModifiedBy>
  <cp:revision>9</cp:revision>
  <dcterms:created xsi:type="dcterms:W3CDTF">2017-08-14T22:06:14Z</dcterms:created>
  <dcterms:modified xsi:type="dcterms:W3CDTF">2017-08-14T23:49:48Z</dcterms:modified>
</cp:coreProperties>
</file>